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03" autoAdjust="0"/>
    <p:restoredTop sz="94660"/>
  </p:normalViewPr>
  <p:slideViewPr>
    <p:cSldViewPr snapToGrid="0">
      <p:cViewPr varScale="1">
        <p:scale>
          <a:sx n="41" d="100"/>
          <a:sy n="41" d="100"/>
        </p:scale>
        <p:origin x="54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73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01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88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0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7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8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8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648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00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14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034B6-EC95-4D62-BEB9-12A140D2B8EA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C9065-C201-4973-A302-82F2F8462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95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Magnifying Glass"/>
          <p:cNvGrpSpPr>
            <a:grpSpLocks noChangeAspect="1"/>
          </p:cNvGrpSpPr>
          <p:nvPr/>
        </p:nvGrpSpPr>
        <p:grpSpPr>
          <a:xfrm>
            <a:off x="4313704" y="1779984"/>
            <a:ext cx="4698706" cy="4786304"/>
            <a:chOff x="2455856" y="1379432"/>
            <a:chExt cx="4271516" cy="4351150"/>
          </a:xfrm>
        </p:grpSpPr>
        <p:grpSp>
          <p:nvGrpSpPr>
            <p:cNvPr id="26" name="Pages"/>
            <p:cNvGrpSpPr/>
            <p:nvPr/>
          </p:nvGrpSpPr>
          <p:grpSpPr>
            <a:xfrm>
              <a:off x="2455856" y="1379432"/>
              <a:ext cx="3514596" cy="4304883"/>
              <a:chOff x="888313" y="1803973"/>
              <a:chExt cx="2302104" cy="2819751"/>
            </a:xfrm>
          </p:grpSpPr>
          <p:sp>
            <p:nvSpPr>
              <p:cNvPr id="42" name="Page shadow"/>
              <p:cNvSpPr/>
              <p:nvPr/>
            </p:nvSpPr>
            <p:spPr bwMode="auto">
              <a:xfrm>
                <a:off x="888313" y="1803973"/>
                <a:ext cx="1976845" cy="2819027"/>
              </a:xfrm>
              <a:custGeom>
                <a:avLst/>
                <a:gdLst>
                  <a:gd name="connsiteX0" fmla="*/ 0 w 2307771"/>
                  <a:gd name="connsiteY0" fmla="*/ 418012 h 2812869"/>
                  <a:gd name="connsiteX1" fmla="*/ 339634 w 2307771"/>
                  <a:gd name="connsiteY1" fmla="*/ 69669 h 2812869"/>
                  <a:gd name="connsiteX2" fmla="*/ 1976845 w 2307771"/>
                  <a:gd name="connsiteY2" fmla="*/ 0 h 2812869"/>
                  <a:gd name="connsiteX3" fmla="*/ 2307771 w 2307771"/>
                  <a:gd name="connsiteY3" fmla="*/ 2403566 h 2812869"/>
                  <a:gd name="connsiteX4" fmla="*/ 348343 w 2307771"/>
                  <a:gd name="connsiteY4" fmla="*/ 2812869 h 2812869"/>
                  <a:gd name="connsiteX5" fmla="*/ 0 w 2307771"/>
                  <a:gd name="connsiteY5" fmla="*/ 418012 h 2812869"/>
                  <a:gd name="connsiteX0" fmla="*/ 0 w 2307771"/>
                  <a:gd name="connsiteY0" fmla="*/ 433406 h 2828263"/>
                  <a:gd name="connsiteX1" fmla="*/ 339634 w 2307771"/>
                  <a:gd name="connsiteY1" fmla="*/ 85063 h 2828263"/>
                  <a:gd name="connsiteX2" fmla="*/ 1989160 w 2307771"/>
                  <a:gd name="connsiteY2" fmla="*/ 0 h 2828263"/>
                  <a:gd name="connsiteX3" fmla="*/ 2307771 w 2307771"/>
                  <a:gd name="connsiteY3" fmla="*/ 2418960 h 2828263"/>
                  <a:gd name="connsiteX4" fmla="*/ 348343 w 2307771"/>
                  <a:gd name="connsiteY4" fmla="*/ 2828263 h 2828263"/>
                  <a:gd name="connsiteX5" fmla="*/ 0 w 2307771"/>
                  <a:gd name="connsiteY5" fmla="*/ 433406 h 2828263"/>
                  <a:gd name="connsiteX0" fmla="*/ 0 w 2307771"/>
                  <a:gd name="connsiteY0" fmla="*/ 433406 h 2828263"/>
                  <a:gd name="connsiteX1" fmla="*/ 339634 w 2307771"/>
                  <a:gd name="connsiteY1" fmla="*/ 85063 h 2828263"/>
                  <a:gd name="connsiteX2" fmla="*/ 1989160 w 2307771"/>
                  <a:gd name="connsiteY2" fmla="*/ 0 h 2828263"/>
                  <a:gd name="connsiteX3" fmla="*/ 2307771 w 2307771"/>
                  <a:gd name="connsiteY3" fmla="*/ 2418960 h 2828263"/>
                  <a:gd name="connsiteX4" fmla="*/ 348343 w 2307771"/>
                  <a:gd name="connsiteY4" fmla="*/ 2828263 h 2828263"/>
                  <a:gd name="connsiteX5" fmla="*/ 0 w 2307771"/>
                  <a:gd name="connsiteY5" fmla="*/ 433406 h 2828263"/>
                  <a:gd name="connsiteX0" fmla="*/ 0 w 2307771"/>
                  <a:gd name="connsiteY0" fmla="*/ 433406 h 2828263"/>
                  <a:gd name="connsiteX1" fmla="*/ 339634 w 2307771"/>
                  <a:gd name="connsiteY1" fmla="*/ 85063 h 2828263"/>
                  <a:gd name="connsiteX2" fmla="*/ 1989160 w 2307771"/>
                  <a:gd name="connsiteY2" fmla="*/ 0 h 2828263"/>
                  <a:gd name="connsiteX3" fmla="*/ 2307771 w 2307771"/>
                  <a:gd name="connsiteY3" fmla="*/ 2418960 h 2828263"/>
                  <a:gd name="connsiteX4" fmla="*/ 348343 w 2307771"/>
                  <a:gd name="connsiteY4" fmla="*/ 2828263 h 2828263"/>
                  <a:gd name="connsiteX5" fmla="*/ 0 w 2307771"/>
                  <a:gd name="connsiteY5" fmla="*/ 433406 h 2828263"/>
                  <a:gd name="connsiteX0" fmla="*/ 0 w 2295456"/>
                  <a:gd name="connsiteY0" fmla="*/ 433406 h 2828263"/>
                  <a:gd name="connsiteX1" fmla="*/ 327319 w 2295456"/>
                  <a:gd name="connsiteY1" fmla="*/ 85063 h 2828263"/>
                  <a:gd name="connsiteX2" fmla="*/ 1976845 w 2295456"/>
                  <a:gd name="connsiteY2" fmla="*/ 0 h 2828263"/>
                  <a:gd name="connsiteX3" fmla="*/ 2295456 w 2295456"/>
                  <a:gd name="connsiteY3" fmla="*/ 2418960 h 2828263"/>
                  <a:gd name="connsiteX4" fmla="*/ 336028 w 2295456"/>
                  <a:gd name="connsiteY4" fmla="*/ 2828263 h 2828263"/>
                  <a:gd name="connsiteX5" fmla="*/ 0 w 2295456"/>
                  <a:gd name="connsiteY5" fmla="*/ 433406 h 2828263"/>
                  <a:gd name="connsiteX0" fmla="*/ 0 w 2298535"/>
                  <a:gd name="connsiteY0" fmla="*/ 433406 h 2828263"/>
                  <a:gd name="connsiteX1" fmla="*/ 327319 w 2298535"/>
                  <a:gd name="connsiteY1" fmla="*/ 85063 h 2828263"/>
                  <a:gd name="connsiteX2" fmla="*/ 1976845 w 2298535"/>
                  <a:gd name="connsiteY2" fmla="*/ 0 h 2828263"/>
                  <a:gd name="connsiteX3" fmla="*/ 2298535 w 2298535"/>
                  <a:gd name="connsiteY3" fmla="*/ 2415881 h 2828263"/>
                  <a:gd name="connsiteX4" fmla="*/ 336028 w 2298535"/>
                  <a:gd name="connsiteY4" fmla="*/ 2828263 h 2828263"/>
                  <a:gd name="connsiteX5" fmla="*/ 0 w 2298535"/>
                  <a:gd name="connsiteY5" fmla="*/ 433406 h 2828263"/>
                  <a:gd name="connsiteX0" fmla="*/ 0 w 2298535"/>
                  <a:gd name="connsiteY0" fmla="*/ 433406 h 2828263"/>
                  <a:gd name="connsiteX1" fmla="*/ 327319 w 2298535"/>
                  <a:gd name="connsiteY1" fmla="*/ 85063 h 2828263"/>
                  <a:gd name="connsiteX2" fmla="*/ 1976845 w 2298535"/>
                  <a:gd name="connsiteY2" fmla="*/ 0 h 2828263"/>
                  <a:gd name="connsiteX3" fmla="*/ 2298535 w 2298535"/>
                  <a:gd name="connsiteY3" fmla="*/ 2415881 h 2828263"/>
                  <a:gd name="connsiteX4" fmla="*/ 336028 w 2298535"/>
                  <a:gd name="connsiteY4" fmla="*/ 2828263 h 2828263"/>
                  <a:gd name="connsiteX5" fmla="*/ 0 w 2298535"/>
                  <a:gd name="connsiteY5" fmla="*/ 433406 h 2828263"/>
                  <a:gd name="connsiteX0" fmla="*/ 0 w 2298535"/>
                  <a:gd name="connsiteY0" fmla="*/ 433406 h 2819027"/>
                  <a:gd name="connsiteX1" fmla="*/ 327319 w 2298535"/>
                  <a:gd name="connsiteY1" fmla="*/ 85063 h 2819027"/>
                  <a:gd name="connsiteX2" fmla="*/ 1976845 w 2298535"/>
                  <a:gd name="connsiteY2" fmla="*/ 0 h 2819027"/>
                  <a:gd name="connsiteX3" fmla="*/ 2298535 w 2298535"/>
                  <a:gd name="connsiteY3" fmla="*/ 2415881 h 2819027"/>
                  <a:gd name="connsiteX4" fmla="*/ 342186 w 2298535"/>
                  <a:gd name="connsiteY4" fmla="*/ 2819027 h 2819027"/>
                  <a:gd name="connsiteX5" fmla="*/ 0 w 2298535"/>
                  <a:gd name="connsiteY5" fmla="*/ 433406 h 2819027"/>
                  <a:gd name="connsiteX0" fmla="*/ 0 w 2298535"/>
                  <a:gd name="connsiteY0" fmla="*/ 433406 h 2819027"/>
                  <a:gd name="connsiteX1" fmla="*/ 327319 w 2298535"/>
                  <a:gd name="connsiteY1" fmla="*/ 85063 h 2819027"/>
                  <a:gd name="connsiteX2" fmla="*/ 1976845 w 2298535"/>
                  <a:gd name="connsiteY2" fmla="*/ 0 h 2819027"/>
                  <a:gd name="connsiteX3" fmla="*/ 2298535 w 2298535"/>
                  <a:gd name="connsiteY3" fmla="*/ 2415881 h 2819027"/>
                  <a:gd name="connsiteX4" fmla="*/ 342186 w 2298535"/>
                  <a:gd name="connsiteY4" fmla="*/ 2819027 h 2819027"/>
                  <a:gd name="connsiteX5" fmla="*/ 0 w 2298535"/>
                  <a:gd name="connsiteY5" fmla="*/ 433406 h 2819027"/>
                  <a:gd name="connsiteX0" fmla="*/ 0 w 2298535"/>
                  <a:gd name="connsiteY0" fmla="*/ 433406 h 2819027"/>
                  <a:gd name="connsiteX1" fmla="*/ 327319 w 2298535"/>
                  <a:gd name="connsiteY1" fmla="*/ 85063 h 2819027"/>
                  <a:gd name="connsiteX2" fmla="*/ 1976845 w 2298535"/>
                  <a:gd name="connsiteY2" fmla="*/ 0 h 2819027"/>
                  <a:gd name="connsiteX3" fmla="*/ 2298535 w 2298535"/>
                  <a:gd name="connsiteY3" fmla="*/ 2415881 h 2819027"/>
                  <a:gd name="connsiteX4" fmla="*/ 342186 w 2298535"/>
                  <a:gd name="connsiteY4" fmla="*/ 2819027 h 2819027"/>
                  <a:gd name="connsiteX5" fmla="*/ 0 w 2298535"/>
                  <a:gd name="connsiteY5" fmla="*/ 433406 h 2819027"/>
                  <a:gd name="connsiteX0" fmla="*/ 0 w 1976845"/>
                  <a:gd name="connsiteY0" fmla="*/ 433406 h 2819027"/>
                  <a:gd name="connsiteX1" fmla="*/ 327319 w 1976845"/>
                  <a:gd name="connsiteY1" fmla="*/ 85063 h 2819027"/>
                  <a:gd name="connsiteX2" fmla="*/ 1976845 w 1976845"/>
                  <a:gd name="connsiteY2" fmla="*/ 0 h 2819027"/>
                  <a:gd name="connsiteX3" fmla="*/ 342186 w 1976845"/>
                  <a:gd name="connsiteY3" fmla="*/ 2819027 h 2819027"/>
                  <a:gd name="connsiteX4" fmla="*/ 0 w 1976845"/>
                  <a:gd name="connsiteY4" fmla="*/ 433406 h 2819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76845" h="2819027">
                    <a:moveTo>
                      <a:pt x="0" y="433406"/>
                    </a:moveTo>
                    <a:lnTo>
                      <a:pt x="327319" y="85063"/>
                    </a:lnTo>
                    <a:cubicBezTo>
                      <a:pt x="889476" y="99812"/>
                      <a:pt x="1390058" y="65300"/>
                      <a:pt x="1976845" y="0"/>
                    </a:cubicBezTo>
                    <a:lnTo>
                      <a:pt x="342186" y="2819027"/>
                    </a:lnTo>
                    <a:lnTo>
                      <a:pt x="0" y="43340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76200" dir="13500000" sy="23000" kx="1200000" algn="br" rotWithShape="0">
                  <a:prstClr val="black">
                    <a:alpha val="20000"/>
                  </a:prstClr>
                </a:outerShdw>
              </a:effectLst>
              <a:ex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43" name="Page back"/>
              <p:cNvSpPr/>
              <p:nvPr/>
            </p:nvSpPr>
            <p:spPr bwMode="auto">
              <a:xfrm>
                <a:off x="974103" y="2784049"/>
                <a:ext cx="304800" cy="1838227"/>
              </a:xfrm>
              <a:custGeom>
                <a:avLst/>
                <a:gdLst>
                  <a:gd name="connsiteX0" fmla="*/ 304800 w 304800"/>
                  <a:gd name="connsiteY0" fmla="*/ 1797378 h 1838227"/>
                  <a:gd name="connsiteX1" fmla="*/ 188536 w 304800"/>
                  <a:gd name="connsiteY1" fmla="*/ 1838227 h 1838227"/>
                  <a:gd name="connsiteX2" fmla="*/ 0 w 304800"/>
                  <a:gd name="connsiteY2" fmla="*/ 0 h 1838227"/>
                  <a:gd name="connsiteX3" fmla="*/ 304800 w 304800"/>
                  <a:gd name="connsiteY3" fmla="*/ 1797378 h 1838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4800" h="1838227">
                    <a:moveTo>
                      <a:pt x="304800" y="1797378"/>
                    </a:moveTo>
                    <a:lnTo>
                      <a:pt x="188536" y="1838227"/>
                    </a:lnTo>
                    <a:lnTo>
                      <a:pt x="0" y="0"/>
                    </a:lnTo>
                    <a:lnTo>
                      <a:pt x="304800" y="179737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lumMod val="85000"/>
                    </a:srgbClr>
                  </a:gs>
                  <a:gs pos="50000">
                    <a:srgbClr val="FFFFFF"/>
                  </a:gs>
                  <a:gs pos="100000">
                    <a:srgbClr val="FFFFFF">
                      <a:lumMod val="85000"/>
                    </a:srgbClr>
                  </a:gs>
                </a:gsLst>
                <a:lin ang="2700000" scaled="1"/>
                <a:tileRect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85750" indent="-285750" algn="ctr" fontAlgn="base"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Font typeface="Wingdings 3" pitchFamily="18" charset="2"/>
                  <a:buChar char="u"/>
                </a:pPr>
                <a:endParaRPr lang="en-GB" kern="0">
                  <a:solidFill>
                    <a:srgbClr val="3E3E3E"/>
                  </a:solidFill>
                  <a:latin typeface="Arial" charset="0"/>
                </a:endParaRPr>
              </a:p>
            </p:txBody>
          </p:sp>
          <p:sp>
            <p:nvSpPr>
              <p:cNvPr id="44" name="Page front"/>
              <p:cNvSpPr/>
              <p:nvPr/>
            </p:nvSpPr>
            <p:spPr bwMode="auto">
              <a:xfrm>
                <a:off x="891882" y="1804697"/>
                <a:ext cx="2298535" cy="2819027"/>
              </a:xfrm>
              <a:custGeom>
                <a:avLst/>
                <a:gdLst>
                  <a:gd name="connsiteX0" fmla="*/ 0 w 2307771"/>
                  <a:gd name="connsiteY0" fmla="*/ 418012 h 2812869"/>
                  <a:gd name="connsiteX1" fmla="*/ 339634 w 2307771"/>
                  <a:gd name="connsiteY1" fmla="*/ 69669 h 2812869"/>
                  <a:gd name="connsiteX2" fmla="*/ 1976845 w 2307771"/>
                  <a:gd name="connsiteY2" fmla="*/ 0 h 2812869"/>
                  <a:gd name="connsiteX3" fmla="*/ 2307771 w 2307771"/>
                  <a:gd name="connsiteY3" fmla="*/ 2403566 h 2812869"/>
                  <a:gd name="connsiteX4" fmla="*/ 348343 w 2307771"/>
                  <a:gd name="connsiteY4" fmla="*/ 2812869 h 2812869"/>
                  <a:gd name="connsiteX5" fmla="*/ 0 w 2307771"/>
                  <a:gd name="connsiteY5" fmla="*/ 418012 h 2812869"/>
                  <a:gd name="connsiteX0" fmla="*/ 0 w 2307771"/>
                  <a:gd name="connsiteY0" fmla="*/ 433406 h 2828263"/>
                  <a:gd name="connsiteX1" fmla="*/ 339634 w 2307771"/>
                  <a:gd name="connsiteY1" fmla="*/ 85063 h 2828263"/>
                  <a:gd name="connsiteX2" fmla="*/ 1989160 w 2307771"/>
                  <a:gd name="connsiteY2" fmla="*/ 0 h 2828263"/>
                  <a:gd name="connsiteX3" fmla="*/ 2307771 w 2307771"/>
                  <a:gd name="connsiteY3" fmla="*/ 2418960 h 2828263"/>
                  <a:gd name="connsiteX4" fmla="*/ 348343 w 2307771"/>
                  <a:gd name="connsiteY4" fmla="*/ 2828263 h 2828263"/>
                  <a:gd name="connsiteX5" fmla="*/ 0 w 2307771"/>
                  <a:gd name="connsiteY5" fmla="*/ 433406 h 2828263"/>
                  <a:gd name="connsiteX0" fmla="*/ 0 w 2307771"/>
                  <a:gd name="connsiteY0" fmla="*/ 433406 h 2828263"/>
                  <a:gd name="connsiteX1" fmla="*/ 339634 w 2307771"/>
                  <a:gd name="connsiteY1" fmla="*/ 85063 h 2828263"/>
                  <a:gd name="connsiteX2" fmla="*/ 1989160 w 2307771"/>
                  <a:gd name="connsiteY2" fmla="*/ 0 h 2828263"/>
                  <a:gd name="connsiteX3" fmla="*/ 2307771 w 2307771"/>
                  <a:gd name="connsiteY3" fmla="*/ 2418960 h 2828263"/>
                  <a:gd name="connsiteX4" fmla="*/ 348343 w 2307771"/>
                  <a:gd name="connsiteY4" fmla="*/ 2828263 h 2828263"/>
                  <a:gd name="connsiteX5" fmla="*/ 0 w 2307771"/>
                  <a:gd name="connsiteY5" fmla="*/ 433406 h 2828263"/>
                  <a:gd name="connsiteX0" fmla="*/ 0 w 2307771"/>
                  <a:gd name="connsiteY0" fmla="*/ 433406 h 2828263"/>
                  <a:gd name="connsiteX1" fmla="*/ 339634 w 2307771"/>
                  <a:gd name="connsiteY1" fmla="*/ 85063 h 2828263"/>
                  <a:gd name="connsiteX2" fmla="*/ 1989160 w 2307771"/>
                  <a:gd name="connsiteY2" fmla="*/ 0 h 2828263"/>
                  <a:gd name="connsiteX3" fmla="*/ 2307771 w 2307771"/>
                  <a:gd name="connsiteY3" fmla="*/ 2418960 h 2828263"/>
                  <a:gd name="connsiteX4" fmla="*/ 348343 w 2307771"/>
                  <a:gd name="connsiteY4" fmla="*/ 2828263 h 2828263"/>
                  <a:gd name="connsiteX5" fmla="*/ 0 w 2307771"/>
                  <a:gd name="connsiteY5" fmla="*/ 433406 h 2828263"/>
                  <a:gd name="connsiteX0" fmla="*/ 0 w 2295456"/>
                  <a:gd name="connsiteY0" fmla="*/ 433406 h 2828263"/>
                  <a:gd name="connsiteX1" fmla="*/ 327319 w 2295456"/>
                  <a:gd name="connsiteY1" fmla="*/ 85063 h 2828263"/>
                  <a:gd name="connsiteX2" fmla="*/ 1976845 w 2295456"/>
                  <a:gd name="connsiteY2" fmla="*/ 0 h 2828263"/>
                  <a:gd name="connsiteX3" fmla="*/ 2295456 w 2295456"/>
                  <a:gd name="connsiteY3" fmla="*/ 2418960 h 2828263"/>
                  <a:gd name="connsiteX4" fmla="*/ 336028 w 2295456"/>
                  <a:gd name="connsiteY4" fmla="*/ 2828263 h 2828263"/>
                  <a:gd name="connsiteX5" fmla="*/ 0 w 2295456"/>
                  <a:gd name="connsiteY5" fmla="*/ 433406 h 2828263"/>
                  <a:gd name="connsiteX0" fmla="*/ 0 w 2298535"/>
                  <a:gd name="connsiteY0" fmla="*/ 433406 h 2828263"/>
                  <a:gd name="connsiteX1" fmla="*/ 327319 w 2298535"/>
                  <a:gd name="connsiteY1" fmla="*/ 85063 h 2828263"/>
                  <a:gd name="connsiteX2" fmla="*/ 1976845 w 2298535"/>
                  <a:gd name="connsiteY2" fmla="*/ 0 h 2828263"/>
                  <a:gd name="connsiteX3" fmla="*/ 2298535 w 2298535"/>
                  <a:gd name="connsiteY3" fmla="*/ 2415881 h 2828263"/>
                  <a:gd name="connsiteX4" fmla="*/ 336028 w 2298535"/>
                  <a:gd name="connsiteY4" fmla="*/ 2828263 h 2828263"/>
                  <a:gd name="connsiteX5" fmla="*/ 0 w 2298535"/>
                  <a:gd name="connsiteY5" fmla="*/ 433406 h 2828263"/>
                  <a:gd name="connsiteX0" fmla="*/ 0 w 2298535"/>
                  <a:gd name="connsiteY0" fmla="*/ 433406 h 2828263"/>
                  <a:gd name="connsiteX1" fmla="*/ 327319 w 2298535"/>
                  <a:gd name="connsiteY1" fmla="*/ 85063 h 2828263"/>
                  <a:gd name="connsiteX2" fmla="*/ 1976845 w 2298535"/>
                  <a:gd name="connsiteY2" fmla="*/ 0 h 2828263"/>
                  <a:gd name="connsiteX3" fmla="*/ 2298535 w 2298535"/>
                  <a:gd name="connsiteY3" fmla="*/ 2415881 h 2828263"/>
                  <a:gd name="connsiteX4" fmla="*/ 336028 w 2298535"/>
                  <a:gd name="connsiteY4" fmla="*/ 2828263 h 2828263"/>
                  <a:gd name="connsiteX5" fmla="*/ 0 w 2298535"/>
                  <a:gd name="connsiteY5" fmla="*/ 433406 h 2828263"/>
                  <a:gd name="connsiteX0" fmla="*/ 0 w 2298535"/>
                  <a:gd name="connsiteY0" fmla="*/ 433406 h 2819027"/>
                  <a:gd name="connsiteX1" fmla="*/ 327319 w 2298535"/>
                  <a:gd name="connsiteY1" fmla="*/ 85063 h 2819027"/>
                  <a:gd name="connsiteX2" fmla="*/ 1976845 w 2298535"/>
                  <a:gd name="connsiteY2" fmla="*/ 0 h 2819027"/>
                  <a:gd name="connsiteX3" fmla="*/ 2298535 w 2298535"/>
                  <a:gd name="connsiteY3" fmla="*/ 2415881 h 2819027"/>
                  <a:gd name="connsiteX4" fmla="*/ 342186 w 2298535"/>
                  <a:gd name="connsiteY4" fmla="*/ 2819027 h 2819027"/>
                  <a:gd name="connsiteX5" fmla="*/ 0 w 2298535"/>
                  <a:gd name="connsiteY5" fmla="*/ 433406 h 2819027"/>
                  <a:gd name="connsiteX0" fmla="*/ 0 w 2298535"/>
                  <a:gd name="connsiteY0" fmla="*/ 433406 h 2819027"/>
                  <a:gd name="connsiteX1" fmla="*/ 327319 w 2298535"/>
                  <a:gd name="connsiteY1" fmla="*/ 85063 h 2819027"/>
                  <a:gd name="connsiteX2" fmla="*/ 1976845 w 2298535"/>
                  <a:gd name="connsiteY2" fmla="*/ 0 h 2819027"/>
                  <a:gd name="connsiteX3" fmla="*/ 2298535 w 2298535"/>
                  <a:gd name="connsiteY3" fmla="*/ 2415881 h 2819027"/>
                  <a:gd name="connsiteX4" fmla="*/ 342186 w 2298535"/>
                  <a:gd name="connsiteY4" fmla="*/ 2819027 h 2819027"/>
                  <a:gd name="connsiteX5" fmla="*/ 0 w 2298535"/>
                  <a:gd name="connsiteY5" fmla="*/ 433406 h 2819027"/>
                  <a:gd name="connsiteX0" fmla="*/ 0 w 2298535"/>
                  <a:gd name="connsiteY0" fmla="*/ 433406 h 2819027"/>
                  <a:gd name="connsiteX1" fmla="*/ 327319 w 2298535"/>
                  <a:gd name="connsiteY1" fmla="*/ 85063 h 2819027"/>
                  <a:gd name="connsiteX2" fmla="*/ 1976845 w 2298535"/>
                  <a:gd name="connsiteY2" fmla="*/ 0 h 2819027"/>
                  <a:gd name="connsiteX3" fmla="*/ 2298535 w 2298535"/>
                  <a:gd name="connsiteY3" fmla="*/ 2415881 h 2819027"/>
                  <a:gd name="connsiteX4" fmla="*/ 342186 w 2298535"/>
                  <a:gd name="connsiteY4" fmla="*/ 2819027 h 2819027"/>
                  <a:gd name="connsiteX5" fmla="*/ 0 w 2298535"/>
                  <a:gd name="connsiteY5" fmla="*/ 433406 h 2819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98535" h="2819027">
                    <a:moveTo>
                      <a:pt x="0" y="433406"/>
                    </a:moveTo>
                    <a:lnTo>
                      <a:pt x="327319" y="85063"/>
                    </a:lnTo>
                    <a:cubicBezTo>
                      <a:pt x="889476" y="99812"/>
                      <a:pt x="1390058" y="65300"/>
                      <a:pt x="1976845" y="0"/>
                    </a:cubicBezTo>
                    <a:lnTo>
                      <a:pt x="2298535" y="2415881"/>
                    </a:lnTo>
                    <a:cubicBezTo>
                      <a:pt x="1598184" y="2473294"/>
                      <a:pt x="937858" y="2629226"/>
                      <a:pt x="342186" y="2819027"/>
                    </a:cubicBezTo>
                    <a:lnTo>
                      <a:pt x="0" y="43340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lumMod val="85000"/>
                    </a:srgbClr>
                  </a:gs>
                  <a:gs pos="50000">
                    <a:srgbClr val="FFFFFF"/>
                  </a:gs>
                  <a:gs pos="100000">
                    <a:srgbClr val="FFFFFF">
                      <a:lumMod val="85000"/>
                    </a:srgbClr>
                  </a:gs>
                </a:gsLst>
                <a:lin ang="2700000" scaled="1"/>
                <a:tileRect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85750" indent="-285750" algn="ctr" fontAlgn="base"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Font typeface="Wingdings 3" pitchFamily="18" charset="2"/>
                  <a:buChar char="u"/>
                </a:pPr>
                <a:endParaRPr lang="en-GB" kern="0">
                  <a:solidFill>
                    <a:srgbClr val="3E3E3E"/>
                  </a:solidFill>
                  <a:latin typeface="Arial" charset="0"/>
                </a:endParaRPr>
              </a:p>
            </p:txBody>
          </p:sp>
          <p:sp>
            <p:nvSpPr>
              <p:cNvPr id="45" name="Page corner"/>
              <p:cNvSpPr/>
              <p:nvPr/>
            </p:nvSpPr>
            <p:spPr bwMode="auto">
              <a:xfrm>
                <a:off x="897274" y="1889772"/>
                <a:ext cx="375498" cy="347322"/>
              </a:xfrm>
              <a:custGeom>
                <a:avLst/>
                <a:gdLst>
                  <a:gd name="connsiteX0" fmla="*/ 321928 w 371188"/>
                  <a:gd name="connsiteY0" fmla="*/ 0 h 345440"/>
                  <a:gd name="connsiteX1" fmla="*/ 324083 w 371188"/>
                  <a:gd name="connsiteY1" fmla="*/ 11 h 345440"/>
                  <a:gd name="connsiteX2" fmla="*/ 371188 w 371188"/>
                  <a:gd name="connsiteY2" fmla="*/ 345440 h 345440"/>
                  <a:gd name="connsiteX3" fmla="*/ 0 w 371188"/>
                  <a:gd name="connsiteY3" fmla="*/ 342606 h 345440"/>
                  <a:gd name="connsiteX0" fmla="*/ 321928 w 371188"/>
                  <a:gd name="connsiteY0" fmla="*/ 0 h 347333"/>
                  <a:gd name="connsiteX1" fmla="*/ 324083 w 371188"/>
                  <a:gd name="connsiteY1" fmla="*/ 11 h 347333"/>
                  <a:gd name="connsiteX2" fmla="*/ 371188 w 371188"/>
                  <a:gd name="connsiteY2" fmla="*/ 345440 h 347333"/>
                  <a:gd name="connsiteX3" fmla="*/ 0 w 371188"/>
                  <a:gd name="connsiteY3" fmla="*/ 342606 h 347333"/>
                  <a:gd name="connsiteX4" fmla="*/ 321928 w 371188"/>
                  <a:gd name="connsiteY4" fmla="*/ 0 h 347333"/>
                  <a:gd name="connsiteX0" fmla="*/ 321928 w 324083"/>
                  <a:gd name="connsiteY0" fmla="*/ 0 h 349996"/>
                  <a:gd name="connsiteX1" fmla="*/ 324083 w 324083"/>
                  <a:gd name="connsiteY1" fmla="*/ 11 h 349996"/>
                  <a:gd name="connsiteX2" fmla="*/ 321928 w 324083"/>
                  <a:gd name="connsiteY2" fmla="*/ 348519 h 349996"/>
                  <a:gd name="connsiteX3" fmla="*/ 0 w 324083"/>
                  <a:gd name="connsiteY3" fmla="*/ 342606 h 349996"/>
                  <a:gd name="connsiteX4" fmla="*/ 321928 w 324083"/>
                  <a:gd name="connsiteY4" fmla="*/ 0 h 349996"/>
                  <a:gd name="connsiteX0" fmla="*/ 321928 w 368322"/>
                  <a:gd name="connsiteY0" fmla="*/ 0 h 349996"/>
                  <a:gd name="connsiteX1" fmla="*/ 324083 w 368322"/>
                  <a:gd name="connsiteY1" fmla="*/ 11 h 349996"/>
                  <a:gd name="connsiteX2" fmla="*/ 368110 w 368322"/>
                  <a:gd name="connsiteY2" fmla="*/ 271548 h 349996"/>
                  <a:gd name="connsiteX3" fmla="*/ 321928 w 368322"/>
                  <a:gd name="connsiteY3" fmla="*/ 348519 h 349996"/>
                  <a:gd name="connsiteX4" fmla="*/ 0 w 368322"/>
                  <a:gd name="connsiteY4" fmla="*/ 342606 h 349996"/>
                  <a:gd name="connsiteX5" fmla="*/ 321928 w 368322"/>
                  <a:gd name="connsiteY5" fmla="*/ 0 h 349996"/>
                  <a:gd name="connsiteX0" fmla="*/ 321928 w 373569"/>
                  <a:gd name="connsiteY0" fmla="*/ 0 h 349996"/>
                  <a:gd name="connsiteX1" fmla="*/ 324083 w 373569"/>
                  <a:gd name="connsiteY1" fmla="*/ 11 h 349996"/>
                  <a:gd name="connsiteX2" fmla="*/ 368110 w 373569"/>
                  <a:gd name="connsiteY2" fmla="*/ 271548 h 349996"/>
                  <a:gd name="connsiteX3" fmla="*/ 321928 w 373569"/>
                  <a:gd name="connsiteY3" fmla="*/ 348519 h 349996"/>
                  <a:gd name="connsiteX4" fmla="*/ 0 w 373569"/>
                  <a:gd name="connsiteY4" fmla="*/ 342606 h 349996"/>
                  <a:gd name="connsiteX5" fmla="*/ 321928 w 373569"/>
                  <a:gd name="connsiteY5" fmla="*/ 0 h 349996"/>
                  <a:gd name="connsiteX0" fmla="*/ 321928 w 370897"/>
                  <a:gd name="connsiteY0" fmla="*/ 0 h 349996"/>
                  <a:gd name="connsiteX1" fmla="*/ 324083 w 370897"/>
                  <a:gd name="connsiteY1" fmla="*/ 11 h 349996"/>
                  <a:gd name="connsiteX2" fmla="*/ 368110 w 370897"/>
                  <a:gd name="connsiteY2" fmla="*/ 271548 h 349996"/>
                  <a:gd name="connsiteX3" fmla="*/ 321928 w 370897"/>
                  <a:gd name="connsiteY3" fmla="*/ 348519 h 349996"/>
                  <a:gd name="connsiteX4" fmla="*/ 0 w 370897"/>
                  <a:gd name="connsiteY4" fmla="*/ 342606 h 349996"/>
                  <a:gd name="connsiteX5" fmla="*/ 321928 w 370897"/>
                  <a:gd name="connsiteY5" fmla="*/ 0 h 349996"/>
                  <a:gd name="connsiteX0" fmla="*/ 321928 w 369751"/>
                  <a:gd name="connsiteY0" fmla="*/ 0 h 347333"/>
                  <a:gd name="connsiteX1" fmla="*/ 324083 w 369751"/>
                  <a:gd name="connsiteY1" fmla="*/ 11 h 347333"/>
                  <a:gd name="connsiteX2" fmla="*/ 368110 w 369751"/>
                  <a:gd name="connsiteY2" fmla="*/ 271548 h 347333"/>
                  <a:gd name="connsiteX3" fmla="*/ 312692 w 369751"/>
                  <a:gd name="connsiteY3" fmla="*/ 345440 h 347333"/>
                  <a:gd name="connsiteX4" fmla="*/ 0 w 369751"/>
                  <a:gd name="connsiteY4" fmla="*/ 342606 h 347333"/>
                  <a:gd name="connsiteX5" fmla="*/ 321928 w 369751"/>
                  <a:gd name="connsiteY5" fmla="*/ 0 h 347333"/>
                  <a:gd name="connsiteX0" fmla="*/ 321928 w 369751"/>
                  <a:gd name="connsiteY0" fmla="*/ 0 h 347333"/>
                  <a:gd name="connsiteX1" fmla="*/ 324083 w 369751"/>
                  <a:gd name="connsiteY1" fmla="*/ 11 h 347333"/>
                  <a:gd name="connsiteX2" fmla="*/ 368110 w 369751"/>
                  <a:gd name="connsiteY2" fmla="*/ 271548 h 347333"/>
                  <a:gd name="connsiteX3" fmla="*/ 312692 w 369751"/>
                  <a:gd name="connsiteY3" fmla="*/ 345440 h 347333"/>
                  <a:gd name="connsiteX4" fmla="*/ 0 w 369751"/>
                  <a:gd name="connsiteY4" fmla="*/ 342606 h 347333"/>
                  <a:gd name="connsiteX5" fmla="*/ 321928 w 369751"/>
                  <a:gd name="connsiteY5" fmla="*/ 0 h 347333"/>
                  <a:gd name="connsiteX0" fmla="*/ 321928 w 375498"/>
                  <a:gd name="connsiteY0" fmla="*/ 0 h 347333"/>
                  <a:gd name="connsiteX1" fmla="*/ 324083 w 375498"/>
                  <a:gd name="connsiteY1" fmla="*/ 11 h 347333"/>
                  <a:gd name="connsiteX2" fmla="*/ 374267 w 375498"/>
                  <a:gd name="connsiteY2" fmla="*/ 271548 h 347333"/>
                  <a:gd name="connsiteX3" fmla="*/ 312692 w 375498"/>
                  <a:gd name="connsiteY3" fmla="*/ 345440 h 347333"/>
                  <a:gd name="connsiteX4" fmla="*/ 0 w 375498"/>
                  <a:gd name="connsiteY4" fmla="*/ 342606 h 347333"/>
                  <a:gd name="connsiteX5" fmla="*/ 321928 w 375498"/>
                  <a:gd name="connsiteY5" fmla="*/ 0 h 347333"/>
                  <a:gd name="connsiteX0" fmla="*/ 321928 w 375498"/>
                  <a:gd name="connsiteY0" fmla="*/ 0 h 347333"/>
                  <a:gd name="connsiteX1" fmla="*/ 324083 w 375498"/>
                  <a:gd name="connsiteY1" fmla="*/ 11 h 347333"/>
                  <a:gd name="connsiteX2" fmla="*/ 374267 w 375498"/>
                  <a:gd name="connsiteY2" fmla="*/ 271548 h 347333"/>
                  <a:gd name="connsiteX3" fmla="*/ 312692 w 375498"/>
                  <a:gd name="connsiteY3" fmla="*/ 345440 h 347333"/>
                  <a:gd name="connsiteX4" fmla="*/ 0 w 375498"/>
                  <a:gd name="connsiteY4" fmla="*/ 342606 h 347333"/>
                  <a:gd name="connsiteX5" fmla="*/ 321928 w 375498"/>
                  <a:gd name="connsiteY5" fmla="*/ 0 h 347333"/>
                  <a:gd name="connsiteX0" fmla="*/ 0 w 375498"/>
                  <a:gd name="connsiteY0" fmla="*/ 342595 h 347322"/>
                  <a:gd name="connsiteX1" fmla="*/ 324083 w 375498"/>
                  <a:gd name="connsiteY1" fmla="*/ 0 h 347322"/>
                  <a:gd name="connsiteX2" fmla="*/ 374267 w 375498"/>
                  <a:gd name="connsiteY2" fmla="*/ 271537 h 347322"/>
                  <a:gd name="connsiteX3" fmla="*/ 312692 w 375498"/>
                  <a:gd name="connsiteY3" fmla="*/ 345429 h 347322"/>
                  <a:gd name="connsiteX4" fmla="*/ 0 w 375498"/>
                  <a:gd name="connsiteY4" fmla="*/ 342595 h 347322"/>
                  <a:gd name="connsiteX0" fmla="*/ 0 w 375498"/>
                  <a:gd name="connsiteY0" fmla="*/ 342595 h 347322"/>
                  <a:gd name="connsiteX1" fmla="*/ 324083 w 375498"/>
                  <a:gd name="connsiteY1" fmla="*/ 0 h 347322"/>
                  <a:gd name="connsiteX2" fmla="*/ 374267 w 375498"/>
                  <a:gd name="connsiteY2" fmla="*/ 271537 h 347322"/>
                  <a:gd name="connsiteX3" fmla="*/ 312692 w 375498"/>
                  <a:gd name="connsiteY3" fmla="*/ 345429 h 347322"/>
                  <a:gd name="connsiteX4" fmla="*/ 0 w 375498"/>
                  <a:gd name="connsiteY4" fmla="*/ 342595 h 347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498" h="347322">
                    <a:moveTo>
                      <a:pt x="0" y="342595"/>
                    </a:moveTo>
                    <a:lnTo>
                      <a:pt x="324083" y="0"/>
                    </a:lnTo>
                    <a:cubicBezTo>
                      <a:pt x="348713" y="121201"/>
                      <a:pt x="368469" y="204217"/>
                      <a:pt x="374267" y="271537"/>
                    </a:cubicBezTo>
                    <a:cubicBezTo>
                      <a:pt x="380065" y="332700"/>
                      <a:pt x="366347" y="332560"/>
                      <a:pt x="312692" y="345429"/>
                    </a:cubicBezTo>
                    <a:cubicBezTo>
                      <a:pt x="278247" y="350642"/>
                      <a:pt x="123729" y="343540"/>
                      <a:pt x="0" y="34259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lumMod val="85000"/>
                    </a:srgbClr>
                  </a:gs>
                  <a:gs pos="50000">
                    <a:srgbClr val="FFFFFF"/>
                  </a:gs>
                  <a:gs pos="100000">
                    <a:srgbClr val="FFFFFF">
                      <a:lumMod val="85000"/>
                    </a:srgbClr>
                  </a:gs>
                </a:gsLst>
                <a:lin ang="2700000" scaled="1"/>
                <a:tileRect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sp>
          <p:nvSpPr>
            <p:cNvPr id="27" name="Page text"/>
            <p:cNvSpPr txBox="1"/>
            <p:nvPr/>
          </p:nvSpPr>
          <p:spPr>
            <a:xfrm>
              <a:off x="3223743" y="2620184"/>
              <a:ext cx="2207656" cy="1715293"/>
            </a:xfrm>
            <a:prstGeom prst="rect">
              <a:avLst/>
            </a:prstGeom>
            <a:noFill/>
          </p:spPr>
          <p:txBody>
            <a:bodyPr wrap="none" rtlCol="0">
              <a:prstTxWarp prst="textInflate">
                <a:avLst/>
              </a:prstTxWarp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5192"/>
                </a:buClr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796E6B"/>
                  </a:solidFill>
                  <a:effectLst/>
                  <a:uLnTx/>
                  <a:uFillTx/>
                  <a:latin typeface="Arial"/>
                </a:rPr>
                <a:t>My Brand here</a:t>
              </a:r>
            </a:p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5192"/>
                </a:buClr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796E6B"/>
                  </a:solidFill>
                  <a:effectLst/>
                  <a:uLnTx/>
                  <a:uFillTx/>
                  <a:latin typeface="Arial"/>
                </a:rPr>
                <a:t>pertaining to insurance business</a:t>
              </a:r>
            </a:p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5192"/>
                </a:buClr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796E6B"/>
                  </a:solidFill>
                  <a:effectLst/>
                  <a:uLnTx/>
                  <a:uFillTx/>
                  <a:latin typeface="Arial"/>
                </a:rPr>
                <a:t>abide by terms and conditions in</a:t>
              </a:r>
            </a:p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5192"/>
                </a:buClr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796E6B"/>
                  </a:solidFill>
                  <a:effectLst/>
                  <a:uLnTx/>
                  <a:uFillTx/>
                  <a:latin typeface="Arial"/>
                </a:rPr>
                <a:t>i</a:t>
              </a:r>
              <a:r>
                <a:rPr kumimoji="0" lang="en-GB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796E6B"/>
                  </a:solidFill>
                  <a:effectLst/>
                  <a:uLnTx/>
                  <a:uFillTx/>
                  <a:latin typeface="Arial"/>
                </a:rPr>
                <a:t>s a legally binding contract for</a:t>
              </a:r>
            </a:p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5192"/>
                </a:buClr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796E6B"/>
                  </a:solidFill>
                  <a:effectLst/>
                  <a:uLnTx/>
                  <a:uFillTx/>
                  <a:latin typeface="Arial"/>
                </a:rPr>
                <a:t>Indemnification, arbitration</a:t>
              </a:r>
            </a:p>
          </p:txBody>
        </p:sp>
        <p:grpSp>
          <p:nvGrpSpPr>
            <p:cNvPr id="28" name="Magnifying Glass"/>
            <p:cNvGrpSpPr/>
            <p:nvPr/>
          </p:nvGrpSpPr>
          <p:grpSpPr>
            <a:xfrm>
              <a:off x="2961020" y="2116882"/>
              <a:ext cx="3766352" cy="3613700"/>
              <a:chOff x="1219202" y="2287012"/>
              <a:chExt cx="2467007" cy="2367018"/>
            </a:xfrm>
          </p:grpSpPr>
          <p:sp>
            <p:nvSpPr>
              <p:cNvPr id="30" name="Handle black"/>
              <p:cNvSpPr/>
              <p:nvPr/>
            </p:nvSpPr>
            <p:spPr bwMode="auto">
              <a:xfrm>
                <a:off x="2895171" y="3889228"/>
                <a:ext cx="791038" cy="764802"/>
              </a:xfrm>
              <a:custGeom>
                <a:avLst/>
                <a:gdLst>
                  <a:gd name="connsiteX0" fmla="*/ 148844 w 791038"/>
                  <a:gd name="connsiteY0" fmla="*/ 0 h 764802"/>
                  <a:gd name="connsiteX1" fmla="*/ 188032 w 791038"/>
                  <a:gd name="connsiteY1" fmla="*/ 5343 h 764802"/>
                  <a:gd name="connsiteX2" fmla="*/ 695459 w 791038"/>
                  <a:gd name="connsiteY2" fmla="*/ 363376 h 764802"/>
                  <a:gd name="connsiteX3" fmla="*/ 739247 w 791038"/>
                  <a:gd name="connsiteY3" fmla="*/ 402013 h 764802"/>
                  <a:gd name="connsiteX4" fmla="*/ 772732 w 791038"/>
                  <a:gd name="connsiteY4" fmla="*/ 458680 h 764802"/>
                  <a:gd name="connsiteX5" fmla="*/ 768389 w 791038"/>
                  <a:gd name="connsiteY5" fmla="*/ 462259 h 764802"/>
                  <a:gd name="connsiteX6" fmla="*/ 784512 w 791038"/>
                  <a:gd name="connsiteY6" fmla="*/ 490853 h 764802"/>
                  <a:gd name="connsiteX7" fmla="*/ 716075 w 791038"/>
                  <a:gd name="connsiteY7" fmla="*/ 700543 h 764802"/>
                  <a:gd name="connsiteX8" fmla="*/ 502245 w 791038"/>
                  <a:gd name="connsiteY8" fmla="*/ 754675 h 764802"/>
                  <a:gd name="connsiteX9" fmla="*/ 452861 w 791038"/>
                  <a:gd name="connsiteY9" fmla="*/ 722254 h 764802"/>
                  <a:gd name="connsiteX10" fmla="*/ 450760 w 791038"/>
                  <a:gd name="connsiteY10" fmla="*/ 723984 h 764802"/>
                  <a:gd name="connsiteX11" fmla="*/ 444606 w 791038"/>
                  <a:gd name="connsiteY11" fmla="*/ 716835 h 764802"/>
                  <a:gd name="connsiteX12" fmla="*/ 443877 w 791038"/>
                  <a:gd name="connsiteY12" fmla="*/ 716356 h 764802"/>
                  <a:gd name="connsiteX13" fmla="*/ 443275 w 791038"/>
                  <a:gd name="connsiteY13" fmla="*/ 715287 h 764802"/>
                  <a:gd name="connsiteX14" fmla="*/ 5151 w 791038"/>
                  <a:gd name="connsiteY14" fmla="*/ 206254 h 764802"/>
                  <a:gd name="connsiteX15" fmla="*/ 0 w 791038"/>
                  <a:gd name="connsiteY15" fmla="*/ 159890 h 764802"/>
                  <a:gd name="connsiteX16" fmla="*/ 223 w 791038"/>
                  <a:gd name="connsiteY16" fmla="*/ 157322 h 764802"/>
                  <a:gd name="connsiteX17" fmla="*/ 16250 w 791038"/>
                  <a:gd name="connsiteY17" fmla="*/ 153387 h 764802"/>
                  <a:gd name="connsiteX18" fmla="*/ 85224 w 791038"/>
                  <a:gd name="connsiteY18" fmla="*/ 107670 h 764802"/>
                  <a:gd name="connsiteX19" fmla="*/ 135491 w 791038"/>
                  <a:gd name="connsiteY19" fmla="*/ 41937 h 764802"/>
                  <a:gd name="connsiteX0" fmla="*/ 148844 w 791038"/>
                  <a:gd name="connsiteY0" fmla="*/ 0 h 764802"/>
                  <a:gd name="connsiteX1" fmla="*/ 188032 w 791038"/>
                  <a:gd name="connsiteY1" fmla="*/ 5343 h 764802"/>
                  <a:gd name="connsiteX2" fmla="*/ 695459 w 791038"/>
                  <a:gd name="connsiteY2" fmla="*/ 363376 h 764802"/>
                  <a:gd name="connsiteX3" fmla="*/ 739247 w 791038"/>
                  <a:gd name="connsiteY3" fmla="*/ 402013 h 764802"/>
                  <a:gd name="connsiteX4" fmla="*/ 772732 w 791038"/>
                  <a:gd name="connsiteY4" fmla="*/ 458680 h 764802"/>
                  <a:gd name="connsiteX5" fmla="*/ 784512 w 791038"/>
                  <a:gd name="connsiteY5" fmla="*/ 490853 h 764802"/>
                  <a:gd name="connsiteX6" fmla="*/ 716075 w 791038"/>
                  <a:gd name="connsiteY6" fmla="*/ 700543 h 764802"/>
                  <a:gd name="connsiteX7" fmla="*/ 502245 w 791038"/>
                  <a:gd name="connsiteY7" fmla="*/ 754675 h 764802"/>
                  <a:gd name="connsiteX8" fmla="*/ 452861 w 791038"/>
                  <a:gd name="connsiteY8" fmla="*/ 722254 h 764802"/>
                  <a:gd name="connsiteX9" fmla="*/ 450760 w 791038"/>
                  <a:gd name="connsiteY9" fmla="*/ 723984 h 764802"/>
                  <a:gd name="connsiteX10" fmla="*/ 444606 w 791038"/>
                  <a:gd name="connsiteY10" fmla="*/ 716835 h 764802"/>
                  <a:gd name="connsiteX11" fmla="*/ 443877 w 791038"/>
                  <a:gd name="connsiteY11" fmla="*/ 716356 h 764802"/>
                  <a:gd name="connsiteX12" fmla="*/ 443275 w 791038"/>
                  <a:gd name="connsiteY12" fmla="*/ 715287 h 764802"/>
                  <a:gd name="connsiteX13" fmla="*/ 5151 w 791038"/>
                  <a:gd name="connsiteY13" fmla="*/ 206254 h 764802"/>
                  <a:gd name="connsiteX14" fmla="*/ 0 w 791038"/>
                  <a:gd name="connsiteY14" fmla="*/ 159890 h 764802"/>
                  <a:gd name="connsiteX15" fmla="*/ 223 w 791038"/>
                  <a:gd name="connsiteY15" fmla="*/ 157322 h 764802"/>
                  <a:gd name="connsiteX16" fmla="*/ 16250 w 791038"/>
                  <a:gd name="connsiteY16" fmla="*/ 153387 h 764802"/>
                  <a:gd name="connsiteX17" fmla="*/ 85224 w 791038"/>
                  <a:gd name="connsiteY17" fmla="*/ 107670 h 764802"/>
                  <a:gd name="connsiteX18" fmla="*/ 135491 w 791038"/>
                  <a:gd name="connsiteY18" fmla="*/ 41937 h 764802"/>
                  <a:gd name="connsiteX19" fmla="*/ 148844 w 791038"/>
                  <a:gd name="connsiteY19" fmla="*/ 0 h 764802"/>
                  <a:gd name="connsiteX0" fmla="*/ 148844 w 791038"/>
                  <a:gd name="connsiteY0" fmla="*/ 0 h 764802"/>
                  <a:gd name="connsiteX1" fmla="*/ 188032 w 791038"/>
                  <a:gd name="connsiteY1" fmla="*/ 5343 h 764802"/>
                  <a:gd name="connsiteX2" fmla="*/ 695459 w 791038"/>
                  <a:gd name="connsiteY2" fmla="*/ 363376 h 764802"/>
                  <a:gd name="connsiteX3" fmla="*/ 739247 w 791038"/>
                  <a:gd name="connsiteY3" fmla="*/ 402013 h 764802"/>
                  <a:gd name="connsiteX4" fmla="*/ 772732 w 791038"/>
                  <a:gd name="connsiteY4" fmla="*/ 458680 h 764802"/>
                  <a:gd name="connsiteX5" fmla="*/ 784512 w 791038"/>
                  <a:gd name="connsiteY5" fmla="*/ 490853 h 764802"/>
                  <a:gd name="connsiteX6" fmla="*/ 716075 w 791038"/>
                  <a:gd name="connsiteY6" fmla="*/ 700543 h 764802"/>
                  <a:gd name="connsiteX7" fmla="*/ 502245 w 791038"/>
                  <a:gd name="connsiteY7" fmla="*/ 754675 h 764802"/>
                  <a:gd name="connsiteX8" fmla="*/ 452861 w 791038"/>
                  <a:gd name="connsiteY8" fmla="*/ 722254 h 764802"/>
                  <a:gd name="connsiteX9" fmla="*/ 444606 w 791038"/>
                  <a:gd name="connsiteY9" fmla="*/ 716835 h 764802"/>
                  <a:gd name="connsiteX10" fmla="*/ 443877 w 791038"/>
                  <a:gd name="connsiteY10" fmla="*/ 716356 h 764802"/>
                  <a:gd name="connsiteX11" fmla="*/ 443275 w 791038"/>
                  <a:gd name="connsiteY11" fmla="*/ 715287 h 764802"/>
                  <a:gd name="connsiteX12" fmla="*/ 5151 w 791038"/>
                  <a:gd name="connsiteY12" fmla="*/ 206254 h 764802"/>
                  <a:gd name="connsiteX13" fmla="*/ 0 w 791038"/>
                  <a:gd name="connsiteY13" fmla="*/ 159890 h 764802"/>
                  <a:gd name="connsiteX14" fmla="*/ 223 w 791038"/>
                  <a:gd name="connsiteY14" fmla="*/ 157322 h 764802"/>
                  <a:gd name="connsiteX15" fmla="*/ 16250 w 791038"/>
                  <a:gd name="connsiteY15" fmla="*/ 153387 h 764802"/>
                  <a:gd name="connsiteX16" fmla="*/ 85224 w 791038"/>
                  <a:gd name="connsiteY16" fmla="*/ 107670 h 764802"/>
                  <a:gd name="connsiteX17" fmla="*/ 135491 w 791038"/>
                  <a:gd name="connsiteY17" fmla="*/ 41937 h 764802"/>
                  <a:gd name="connsiteX18" fmla="*/ 148844 w 791038"/>
                  <a:gd name="connsiteY18" fmla="*/ 0 h 764802"/>
                  <a:gd name="connsiteX0" fmla="*/ 148844 w 791038"/>
                  <a:gd name="connsiteY0" fmla="*/ 0 h 764802"/>
                  <a:gd name="connsiteX1" fmla="*/ 188032 w 791038"/>
                  <a:gd name="connsiteY1" fmla="*/ 5343 h 764802"/>
                  <a:gd name="connsiteX2" fmla="*/ 695459 w 791038"/>
                  <a:gd name="connsiteY2" fmla="*/ 363376 h 764802"/>
                  <a:gd name="connsiteX3" fmla="*/ 739247 w 791038"/>
                  <a:gd name="connsiteY3" fmla="*/ 402013 h 764802"/>
                  <a:gd name="connsiteX4" fmla="*/ 772732 w 791038"/>
                  <a:gd name="connsiteY4" fmla="*/ 458680 h 764802"/>
                  <a:gd name="connsiteX5" fmla="*/ 784512 w 791038"/>
                  <a:gd name="connsiteY5" fmla="*/ 490853 h 764802"/>
                  <a:gd name="connsiteX6" fmla="*/ 716075 w 791038"/>
                  <a:gd name="connsiteY6" fmla="*/ 700543 h 764802"/>
                  <a:gd name="connsiteX7" fmla="*/ 502245 w 791038"/>
                  <a:gd name="connsiteY7" fmla="*/ 754675 h 764802"/>
                  <a:gd name="connsiteX8" fmla="*/ 444606 w 791038"/>
                  <a:gd name="connsiteY8" fmla="*/ 716835 h 764802"/>
                  <a:gd name="connsiteX9" fmla="*/ 443877 w 791038"/>
                  <a:gd name="connsiteY9" fmla="*/ 716356 h 764802"/>
                  <a:gd name="connsiteX10" fmla="*/ 443275 w 791038"/>
                  <a:gd name="connsiteY10" fmla="*/ 715287 h 764802"/>
                  <a:gd name="connsiteX11" fmla="*/ 5151 w 791038"/>
                  <a:gd name="connsiteY11" fmla="*/ 206254 h 764802"/>
                  <a:gd name="connsiteX12" fmla="*/ 0 w 791038"/>
                  <a:gd name="connsiteY12" fmla="*/ 159890 h 764802"/>
                  <a:gd name="connsiteX13" fmla="*/ 223 w 791038"/>
                  <a:gd name="connsiteY13" fmla="*/ 157322 h 764802"/>
                  <a:gd name="connsiteX14" fmla="*/ 16250 w 791038"/>
                  <a:gd name="connsiteY14" fmla="*/ 153387 h 764802"/>
                  <a:gd name="connsiteX15" fmla="*/ 85224 w 791038"/>
                  <a:gd name="connsiteY15" fmla="*/ 107670 h 764802"/>
                  <a:gd name="connsiteX16" fmla="*/ 135491 w 791038"/>
                  <a:gd name="connsiteY16" fmla="*/ 41937 h 764802"/>
                  <a:gd name="connsiteX17" fmla="*/ 148844 w 791038"/>
                  <a:gd name="connsiteY17" fmla="*/ 0 h 764802"/>
                  <a:gd name="connsiteX0" fmla="*/ 148844 w 791038"/>
                  <a:gd name="connsiteY0" fmla="*/ 0 h 764802"/>
                  <a:gd name="connsiteX1" fmla="*/ 188032 w 791038"/>
                  <a:gd name="connsiteY1" fmla="*/ 5343 h 764802"/>
                  <a:gd name="connsiteX2" fmla="*/ 695459 w 791038"/>
                  <a:gd name="connsiteY2" fmla="*/ 363376 h 764802"/>
                  <a:gd name="connsiteX3" fmla="*/ 739247 w 791038"/>
                  <a:gd name="connsiteY3" fmla="*/ 402013 h 764802"/>
                  <a:gd name="connsiteX4" fmla="*/ 772732 w 791038"/>
                  <a:gd name="connsiteY4" fmla="*/ 458680 h 764802"/>
                  <a:gd name="connsiteX5" fmla="*/ 784512 w 791038"/>
                  <a:gd name="connsiteY5" fmla="*/ 490853 h 764802"/>
                  <a:gd name="connsiteX6" fmla="*/ 716075 w 791038"/>
                  <a:gd name="connsiteY6" fmla="*/ 700543 h 764802"/>
                  <a:gd name="connsiteX7" fmla="*/ 502245 w 791038"/>
                  <a:gd name="connsiteY7" fmla="*/ 754675 h 764802"/>
                  <a:gd name="connsiteX8" fmla="*/ 444606 w 791038"/>
                  <a:gd name="connsiteY8" fmla="*/ 716835 h 764802"/>
                  <a:gd name="connsiteX9" fmla="*/ 443877 w 791038"/>
                  <a:gd name="connsiteY9" fmla="*/ 716356 h 764802"/>
                  <a:gd name="connsiteX10" fmla="*/ 443275 w 791038"/>
                  <a:gd name="connsiteY10" fmla="*/ 715287 h 764802"/>
                  <a:gd name="connsiteX11" fmla="*/ 5151 w 791038"/>
                  <a:gd name="connsiteY11" fmla="*/ 206254 h 764802"/>
                  <a:gd name="connsiteX12" fmla="*/ 0 w 791038"/>
                  <a:gd name="connsiteY12" fmla="*/ 159890 h 764802"/>
                  <a:gd name="connsiteX13" fmla="*/ 223 w 791038"/>
                  <a:gd name="connsiteY13" fmla="*/ 157322 h 764802"/>
                  <a:gd name="connsiteX14" fmla="*/ 16250 w 791038"/>
                  <a:gd name="connsiteY14" fmla="*/ 153387 h 764802"/>
                  <a:gd name="connsiteX15" fmla="*/ 85224 w 791038"/>
                  <a:gd name="connsiteY15" fmla="*/ 107670 h 764802"/>
                  <a:gd name="connsiteX16" fmla="*/ 135491 w 791038"/>
                  <a:gd name="connsiteY16" fmla="*/ 41937 h 764802"/>
                  <a:gd name="connsiteX17" fmla="*/ 148844 w 791038"/>
                  <a:gd name="connsiteY17" fmla="*/ 0 h 764802"/>
                  <a:gd name="connsiteX0" fmla="*/ 148844 w 791038"/>
                  <a:gd name="connsiteY0" fmla="*/ 0 h 764802"/>
                  <a:gd name="connsiteX1" fmla="*/ 188032 w 791038"/>
                  <a:gd name="connsiteY1" fmla="*/ 5343 h 764802"/>
                  <a:gd name="connsiteX2" fmla="*/ 695459 w 791038"/>
                  <a:gd name="connsiteY2" fmla="*/ 363376 h 764802"/>
                  <a:gd name="connsiteX3" fmla="*/ 739247 w 791038"/>
                  <a:gd name="connsiteY3" fmla="*/ 402013 h 764802"/>
                  <a:gd name="connsiteX4" fmla="*/ 772732 w 791038"/>
                  <a:gd name="connsiteY4" fmla="*/ 458680 h 764802"/>
                  <a:gd name="connsiteX5" fmla="*/ 784512 w 791038"/>
                  <a:gd name="connsiteY5" fmla="*/ 490853 h 764802"/>
                  <a:gd name="connsiteX6" fmla="*/ 716075 w 791038"/>
                  <a:gd name="connsiteY6" fmla="*/ 700543 h 764802"/>
                  <a:gd name="connsiteX7" fmla="*/ 502245 w 791038"/>
                  <a:gd name="connsiteY7" fmla="*/ 754675 h 764802"/>
                  <a:gd name="connsiteX8" fmla="*/ 444606 w 791038"/>
                  <a:gd name="connsiteY8" fmla="*/ 716835 h 764802"/>
                  <a:gd name="connsiteX9" fmla="*/ 443877 w 791038"/>
                  <a:gd name="connsiteY9" fmla="*/ 716356 h 764802"/>
                  <a:gd name="connsiteX10" fmla="*/ 5151 w 791038"/>
                  <a:gd name="connsiteY10" fmla="*/ 206254 h 764802"/>
                  <a:gd name="connsiteX11" fmla="*/ 0 w 791038"/>
                  <a:gd name="connsiteY11" fmla="*/ 159890 h 764802"/>
                  <a:gd name="connsiteX12" fmla="*/ 223 w 791038"/>
                  <a:gd name="connsiteY12" fmla="*/ 157322 h 764802"/>
                  <a:gd name="connsiteX13" fmla="*/ 16250 w 791038"/>
                  <a:gd name="connsiteY13" fmla="*/ 153387 h 764802"/>
                  <a:gd name="connsiteX14" fmla="*/ 85224 w 791038"/>
                  <a:gd name="connsiteY14" fmla="*/ 107670 h 764802"/>
                  <a:gd name="connsiteX15" fmla="*/ 135491 w 791038"/>
                  <a:gd name="connsiteY15" fmla="*/ 41937 h 764802"/>
                  <a:gd name="connsiteX16" fmla="*/ 148844 w 791038"/>
                  <a:gd name="connsiteY16" fmla="*/ 0 h 764802"/>
                  <a:gd name="connsiteX0" fmla="*/ 148844 w 791038"/>
                  <a:gd name="connsiteY0" fmla="*/ 0 h 764802"/>
                  <a:gd name="connsiteX1" fmla="*/ 188032 w 791038"/>
                  <a:gd name="connsiteY1" fmla="*/ 5343 h 764802"/>
                  <a:gd name="connsiteX2" fmla="*/ 695459 w 791038"/>
                  <a:gd name="connsiteY2" fmla="*/ 363376 h 764802"/>
                  <a:gd name="connsiteX3" fmla="*/ 739247 w 791038"/>
                  <a:gd name="connsiteY3" fmla="*/ 402013 h 764802"/>
                  <a:gd name="connsiteX4" fmla="*/ 772732 w 791038"/>
                  <a:gd name="connsiteY4" fmla="*/ 458680 h 764802"/>
                  <a:gd name="connsiteX5" fmla="*/ 784512 w 791038"/>
                  <a:gd name="connsiteY5" fmla="*/ 490853 h 764802"/>
                  <a:gd name="connsiteX6" fmla="*/ 716075 w 791038"/>
                  <a:gd name="connsiteY6" fmla="*/ 700543 h 764802"/>
                  <a:gd name="connsiteX7" fmla="*/ 502245 w 791038"/>
                  <a:gd name="connsiteY7" fmla="*/ 754675 h 764802"/>
                  <a:gd name="connsiteX8" fmla="*/ 444606 w 791038"/>
                  <a:gd name="connsiteY8" fmla="*/ 716835 h 764802"/>
                  <a:gd name="connsiteX9" fmla="*/ 5151 w 791038"/>
                  <a:gd name="connsiteY9" fmla="*/ 206254 h 764802"/>
                  <a:gd name="connsiteX10" fmla="*/ 0 w 791038"/>
                  <a:gd name="connsiteY10" fmla="*/ 159890 h 764802"/>
                  <a:gd name="connsiteX11" fmla="*/ 223 w 791038"/>
                  <a:gd name="connsiteY11" fmla="*/ 157322 h 764802"/>
                  <a:gd name="connsiteX12" fmla="*/ 16250 w 791038"/>
                  <a:gd name="connsiteY12" fmla="*/ 153387 h 764802"/>
                  <a:gd name="connsiteX13" fmla="*/ 85224 w 791038"/>
                  <a:gd name="connsiteY13" fmla="*/ 107670 h 764802"/>
                  <a:gd name="connsiteX14" fmla="*/ 135491 w 791038"/>
                  <a:gd name="connsiteY14" fmla="*/ 41937 h 764802"/>
                  <a:gd name="connsiteX15" fmla="*/ 148844 w 791038"/>
                  <a:gd name="connsiteY15" fmla="*/ 0 h 764802"/>
                  <a:gd name="connsiteX0" fmla="*/ 148844 w 791038"/>
                  <a:gd name="connsiteY0" fmla="*/ 0 h 764802"/>
                  <a:gd name="connsiteX1" fmla="*/ 188032 w 791038"/>
                  <a:gd name="connsiteY1" fmla="*/ 5343 h 764802"/>
                  <a:gd name="connsiteX2" fmla="*/ 695459 w 791038"/>
                  <a:gd name="connsiteY2" fmla="*/ 363376 h 764802"/>
                  <a:gd name="connsiteX3" fmla="*/ 739247 w 791038"/>
                  <a:gd name="connsiteY3" fmla="*/ 402013 h 764802"/>
                  <a:gd name="connsiteX4" fmla="*/ 772732 w 791038"/>
                  <a:gd name="connsiteY4" fmla="*/ 458680 h 764802"/>
                  <a:gd name="connsiteX5" fmla="*/ 784512 w 791038"/>
                  <a:gd name="connsiteY5" fmla="*/ 490853 h 764802"/>
                  <a:gd name="connsiteX6" fmla="*/ 716075 w 791038"/>
                  <a:gd name="connsiteY6" fmla="*/ 700543 h 764802"/>
                  <a:gd name="connsiteX7" fmla="*/ 502245 w 791038"/>
                  <a:gd name="connsiteY7" fmla="*/ 754675 h 764802"/>
                  <a:gd name="connsiteX8" fmla="*/ 444606 w 791038"/>
                  <a:gd name="connsiteY8" fmla="*/ 716835 h 764802"/>
                  <a:gd name="connsiteX9" fmla="*/ 5151 w 791038"/>
                  <a:gd name="connsiteY9" fmla="*/ 206254 h 764802"/>
                  <a:gd name="connsiteX10" fmla="*/ 0 w 791038"/>
                  <a:gd name="connsiteY10" fmla="*/ 159890 h 764802"/>
                  <a:gd name="connsiteX11" fmla="*/ 223 w 791038"/>
                  <a:gd name="connsiteY11" fmla="*/ 157322 h 764802"/>
                  <a:gd name="connsiteX12" fmla="*/ 16250 w 791038"/>
                  <a:gd name="connsiteY12" fmla="*/ 153387 h 764802"/>
                  <a:gd name="connsiteX13" fmla="*/ 85224 w 791038"/>
                  <a:gd name="connsiteY13" fmla="*/ 107670 h 764802"/>
                  <a:gd name="connsiteX14" fmla="*/ 135491 w 791038"/>
                  <a:gd name="connsiteY14" fmla="*/ 41937 h 764802"/>
                  <a:gd name="connsiteX15" fmla="*/ 148844 w 791038"/>
                  <a:gd name="connsiteY15" fmla="*/ 0 h 764802"/>
                  <a:gd name="connsiteX0" fmla="*/ 148844 w 791038"/>
                  <a:gd name="connsiteY0" fmla="*/ 0 h 764802"/>
                  <a:gd name="connsiteX1" fmla="*/ 188032 w 791038"/>
                  <a:gd name="connsiteY1" fmla="*/ 5343 h 764802"/>
                  <a:gd name="connsiteX2" fmla="*/ 695459 w 791038"/>
                  <a:gd name="connsiteY2" fmla="*/ 363376 h 764802"/>
                  <a:gd name="connsiteX3" fmla="*/ 739247 w 791038"/>
                  <a:gd name="connsiteY3" fmla="*/ 402013 h 764802"/>
                  <a:gd name="connsiteX4" fmla="*/ 772732 w 791038"/>
                  <a:gd name="connsiteY4" fmla="*/ 458680 h 764802"/>
                  <a:gd name="connsiteX5" fmla="*/ 784512 w 791038"/>
                  <a:gd name="connsiteY5" fmla="*/ 490853 h 764802"/>
                  <a:gd name="connsiteX6" fmla="*/ 716075 w 791038"/>
                  <a:gd name="connsiteY6" fmla="*/ 700543 h 764802"/>
                  <a:gd name="connsiteX7" fmla="*/ 502245 w 791038"/>
                  <a:gd name="connsiteY7" fmla="*/ 754675 h 764802"/>
                  <a:gd name="connsiteX8" fmla="*/ 444606 w 791038"/>
                  <a:gd name="connsiteY8" fmla="*/ 716835 h 764802"/>
                  <a:gd name="connsiteX9" fmla="*/ 5151 w 791038"/>
                  <a:gd name="connsiteY9" fmla="*/ 206254 h 764802"/>
                  <a:gd name="connsiteX10" fmla="*/ 0 w 791038"/>
                  <a:gd name="connsiteY10" fmla="*/ 159890 h 764802"/>
                  <a:gd name="connsiteX11" fmla="*/ 223 w 791038"/>
                  <a:gd name="connsiteY11" fmla="*/ 157322 h 764802"/>
                  <a:gd name="connsiteX12" fmla="*/ 16250 w 791038"/>
                  <a:gd name="connsiteY12" fmla="*/ 153387 h 764802"/>
                  <a:gd name="connsiteX13" fmla="*/ 85224 w 791038"/>
                  <a:gd name="connsiteY13" fmla="*/ 107670 h 764802"/>
                  <a:gd name="connsiteX14" fmla="*/ 135491 w 791038"/>
                  <a:gd name="connsiteY14" fmla="*/ 41937 h 764802"/>
                  <a:gd name="connsiteX15" fmla="*/ 148844 w 791038"/>
                  <a:gd name="connsiteY15" fmla="*/ 0 h 764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91038" h="764802">
                    <a:moveTo>
                      <a:pt x="148844" y="0"/>
                    </a:moveTo>
                    <a:lnTo>
                      <a:pt x="188032" y="5343"/>
                    </a:lnTo>
                    <a:lnTo>
                      <a:pt x="695459" y="363376"/>
                    </a:lnTo>
                    <a:lnTo>
                      <a:pt x="739247" y="402013"/>
                    </a:lnTo>
                    <a:cubicBezTo>
                      <a:pt x="755560" y="420902"/>
                      <a:pt x="761570" y="439791"/>
                      <a:pt x="772732" y="458680"/>
                    </a:cubicBezTo>
                    <a:lnTo>
                      <a:pt x="784512" y="490853"/>
                    </a:lnTo>
                    <a:cubicBezTo>
                      <a:pt x="803981" y="558294"/>
                      <a:pt x="779521" y="641244"/>
                      <a:pt x="716075" y="700543"/>
                    </a:cubicBezTo>
                    <a:cubicBezTo>
                      <a:pt x="652630" y="759843"/>
                      <a:pt x="568218" y="778650"/>
                      <a:pt x="502245" y="754675"/>
                    </a:cubicBezTo>
                    <a:cubicBezTo>
                      <a:pt x="483032" y="742062"/>
                      <a:pt x="461243" y="734600"/>
                      <a:pt x="444606" y="716835"/>
                    </a:cubicBezTo>
                    <a:lnTo>
                      <a:pt x="5151" y="206254"/>
                    </a:lnTo>
                    <a:lnTo>
                      <a:pt x="0" y="159890"/>
                    </a:lnTo>
                    <a:cubicBezTo>
                      <a:pt x="74" y="159034"/>
                      <a:pt x="149" y="158178"/>
                      <a:pt x="223" y="157322"/>
                    </a:cubicBezTo>
                    <a:lnTo>
                      <a:pt x="16250" y="153387"/>
                    </a:lnTo>
                    <a:cubicBezTo>
                      <a:pt x="40598" y="142704"/>
                      <a:pt x="64076" y="127437"/>
                      <a:pt x="85224" y="107670"/>
                    </a:cubicBezTo>
                    <a:cubicBezTo>
                      <a:pt x="106373" y="87904"/>
                      <a:pt x="123190" y="65509"/>
                      <a:pt x="135491" y="41937"/>
                    </a:cubicBezTo>
                    <a:lnTo>
                      <a:pt x="148844" y="0"/>
                    </a:lnTo>
                    <a:close/>
                  </a:path>
                </a:pathLst>
              </a:custGeom>
              <a:gradFill flip="none" rotWithShape="1">
                <a:gsLst>
                  <a:gs pos="81000">
                    <a:srgbClr val="000000"/>
                  </a:gs>
                  <a:gs pos="38000">
                    <a:srgbClr val="000000"/>
                  </a:gs>
                  <a:gs pos="56000">
                    <a:srgbClr val="3E3E3E">
                      <a:lumMod val="60000"/>
                      <a:lumOff val="40000"/>
                    </a:srgbClr>
                  </a:gs>
                </a:gsLst>
                <a:lin ang="18900000" scaled="0"/>
                <a:tileRect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1" name="Handle silver E"/>
              <p:cNvSpPr/>
              <p:nvPr/>
            </p:nvSpPr>
            <p:spPr bwMode="auto">
              <a:xfrm rot="2816070">
                <a:off x="2945093" y="3862383"/>
                <a:ext cx="51103" cy="217310"/>
              </a:xfrm>
              <a:custGeom>
                <a:avLst/>
                <a:gdLst>
                  <a:gd name="connsiteX0" fmla="*/ 0 w 51103"/>
                  <a:gd name="connsiteY0" fmla="*/ 15366 h 217310"/>
                  <a:gd name="connsiteX1" fmla="*/ 16338 w 51103"/>
                  <a:gd name="connsiteY1" fmla="*/ 0 h 217310"/>
                  <a:gd name="connsiteX2" fmla="*/ 37404 w 51103"/>
                  <a:gd name="connsiteY2" fmla="*/ 37581 h 217310"/>
                  <a:gd name="connsiteX3" fmla="*/ 51103 w 51103"/>
                  <a:gd name="connsiteY3" fmla="*/ 119189 h 217310"/>
                  <a:gd name="connsiteX4" fmla="*/ 37405 w 51103"/>
                  <a:gd name="connsiteY4" fmla="*/ 200797 h 217310"/>
                  <a:gd name="connsiteX5" fmla="*/ 28148 w 51103"/>
                  <a:gd name="connsiteY5" fmla="*/ 217310 h 217310"/>
                  <a:gd name="connsiteX6" fmla="*/ 10620 w 51103"/>
                  <a:gd name="connsiteY6" fmla="*/ 203284 h 217310"/>
                  <a:gd name="connsiteX7" fmla="*/ 12234 w 51103"/>
                  <a:gd name="connsiteY7" fmla="*/ 200406 h 217310"/>
                  <a:gd name="connsiteX8" fmla="*/ 25932 w 51103"/>
                  <a:gd name="connsiteY8" fmla="*/ 118798 h 217310"/>
                  <a:gd name="connsiteX9" fmla="*/ 12233 w 51103"/>
                  <a:gd name="connsiteY9" fmla="*/ 37190 h 217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1103" h="217310">
                    <a:moveTo>
                      <a:pt x="0" y="15366"/>
                    </a:moveTo>
                    <a:lnTo>
                      <a:pt x="16338" y="0"/>
                    </a:lnTo>
                    <a:lnTo>
                      <a:pt x="37404" y="37581"/>
                    </a:lnTo>
                    <a:cubicBezTo>
                      <a:pt x="46225" y="62664"/>
                      <a:pt x="51103" y="90241"/>
                      <a:pt x="51103" y="119189"/>
                    </a:cubicBezTo>
                    <a:cubicBezTo>
                      <a:pt x="51103" y="148137"/>
                      <a:pt x="46225" y="175714"/>
                      <a:pt x="37405" y="200797"/>
                    </a:cubicBezTo>
                    <a:lnTo>
                      <a:pt x="28148" y="217310"/>
                    </a:lnTo>
                    <a:lnTo>
                      <a:pt x="10620" y="203284"/>
                    </a:lnTo>
                    <a:lnTo>
                      <a:pt x="12234" y="200406"/>
                    </a:lnTo>
                    <a:cubicBezTo>
                      <a:pt x="21054" y="175323"/>
                      <a:pt x="25932" y="147746"/>
                      <a:pt x="25932" y="118798"/>
                    </a:cubicBezTo>
                    <a:cubicBezTo>
                      <a:pt x="25932" y="89850"/>
                      <a:pt x="21054" y="62273"/>
                      <a:pt x="12233" y="3719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FFFFFF">
                      <a:lumMod val="85000"/>
                    </a:srgbClr>
                  </a:gs>
                  <a:gs pos="38000">
                    <a:srgbClr val="FFFFFF">
                      <a:lumMod val="65000"/>
                    </a:srgbClr>
                  </a:gs>
                  <a:gs pos="66000">
                    <a:srgbClr val="FFFFFF"/>
                  </a:gs>
                </a:gsLst>
                <a:lin ang="16200000" scaled="0"/>
                <a:tileRect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2" name="Handle silver D"/>
              <p:cNvSpPr/>
              <p:nvPr/>
            </p:nvSpPr>
            <p:spPr bwMode="auto">
              <a:xfrm>
                <a:off x="2789563" y="3794117"/>
                <a:ext cx="230630" cy="230150"/>
              </a:xfrm>
              <a:custGeom>
                <a:avLst/>
                <a:gdLst>
                  <a:gd name="connsiteX0" fmla="*/ 123737 w 230630"/>
                  <a:gd name="connsiteY0" fmla="*/ 0 h 230150"/>
                  <a:gd name="connsiteX1" fmla="*/ 230630 w 230630"/>
                  <a:gd name="connsiteY1" fmla="*/ 98194 h 230150"/>
                  <a:gd name="connsiteX2" fmla="*/ 224198 w 230630"/>
                  <a:gd name="connsiteY2" fmla="*/ 118392 h 230150"/>
                  <a:gd name="connsiteX3" fmla="*/ 173931 w 230630"/>
                  <a:gd name="connsiteY3" fmla="*/ 184125 h 230150"/>
                  <a:gd name="connsiteX4" fmla="*/ 104957 w 230630"/>
                  <a:gd name="connsiteY4" fmla="*/ 229842 h 230150"/>
                  <a:gd name="connsiteX5" fmla="*/ 103702 w 230630"/>
                  <a:gd name="connsiteY5" fmla="*/ 230150 h 230150"/>
                  <a:gd name="connsiteX6" fmla="*/ 0 w 230630"/>
                  <a:gd name="connsiteY6" fmla="*/ 128439 h 23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0630" h="230150">
                    <a:moveTo>
                      <a:pt x="123737" y="0"/>
                    </a:moveTo>
                    <a:lnTo>
                      <a:pt x="230630" y="98194"/>
                    </a:lnTo>
                    <a:lnTo>
                      <a:pt x="224198" y="118392"/>
                    </a:lnTo>
                    <a:cubicBezTo>
                      <a:pt x="211897" y="141964"/>
                      <a:pt x="195080" y="164359"/>
                      <a:pt x="173931" y="184125"/>
                    </a:cubicBezTo>
                    <a:cubicBezTo>
                      <a:pt x="152783" y="203892"/>
                      <a:pt x="129305" y="219159"/>
                      <a:pt x="104957" y="229842"/>
                    </a:cubicBezTo>
                    <a:lnTo>
                      <a:pt x="103702" y="230150"/>
                    </a:lnTo>
                    <a:lnTo>
                      <a:pt x="0" y="128439"/>
                    </a:lnTo>
                    <a:close/>
                  </a:path>
                </a:pathLst>
              </a:custGeom>
              <a:gradFill flip="none" rotWithShape="1">
                <a:gsLst>
                  <a:gs pos="90000">
                    <a:srgbClr val="FFFFFF">
                      <a:lumMod val="85000"/>
                    </a:srgbClr>
                  </a:gs>
                  <a:gs pos="27000">
                    <a:srgbClr val="FFFFFF">
                      <a:lumMod val="50000"/>
                    </a:srgbClr>
                  </a:gs>
                  <a:gs pos="62000">
                    <a:srgbClr val="FFFFFF"/>
                  </a:gs>
                </a:gsLst>
                <a:lin ang="18600000" scaled="0"/>
                <a:tileRect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3" name="Handle Silver C"/>
              <p:cNvSpPr/>
              <p:nvPr/>
            </p:nvSpPr>
            <p:spPr bwMode="auto">
              <a:xfrm>
                <a:off x="2733675" y="3740944"/>
                <a:ext cx="184670" cy="182947"/>
              </a:xfrm>
              <a:custGeom>
                <a:avLst/>
                <a:gdLst>
                  <a:gd name="connsiteX0" fmla="*/ 173831 w 184670"/>
                  <a:gd name="connsiteY0" fmla="*/ 0 h 182947"/>
                  <a:gd name="connsiteX1" fmla="*/ 184670 w 184670"/>
                  <a:gd name="connsiteY1" fmla="*/ 57808 h 182947"/>
                  <a:gd name="connsiteX2" fmla="*/ 179625 w 184670"/>
                  <a:gd name="connsiteY2" fmla="*/ 53173 h 182947"/>
                  <a:gd name="connsiteX3" fmla="*/ 55888 w 184670"/>
                  <a:gd name="connsiteY3" fmla="*/ 181612 h 182947"/>
                  <a:gd name="connsiteX4" fmla="*/ 57249 w 184670"/>
                  <a:gd name="connsiteY4" fmla="*/ 182947 h 182947"/>
                  <a:gd name="connsiteX5" fmla="*/ 0 w 184670"/>
                  <a:gd name="connsiteY5" fmla="*/ 176212 h 182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4670" h="182947">
                    <a:moveTo>
                      <a:pt x="173831" y="0"/>
                    </a:moveTo>
                    <a:lnTo>
                      <a:pt x="184670" y="57808"/>
                    </a:lnTo>
                    <a:lnTo>
                      <a:pt x="179625" y="53173"/>
                    </a:lnTo>
                    <a:lnTo>
                      <a:pt x="55888" y="181612"/>
                    </a:lnTo>
                    <a:lnTo>
                      <a:pt x="57249" y="182947"/>
                    </a:lnTo>
                    <a:lnTo>
                      <a:pt x="0" y="176212"/>
                    </a:lnTo>
                    <a:close/>
                  </a:path>
                </a:pathLst>
              </a:custGeom>
              <a:gradFill flip="none" rotWithShape="1">
                <a:gsLst>
                  <a:gs pos="90000">
                    <a:srgbClr val="FFFFFF">
                      <a:lumMod val="85000"/>
                    </a:srgbClr>
                  </a:gs>
                  <a:gs pos="27000">
                    <a:srgbClr val="FFFFFF">
                      <a:lumMod val="50000"/>
                    </a:srgbClr>
                  </a:gs>
                  <a:gs pos="62000">
                    <a:srgbClr val="FFFFFF"/>
                  </a:gs>
                </a:gsLst>
                <a:lin ang="18600000" scaled="0"/>
                <a:tileRect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4" name="Handle Silver B"/>
              <p:cNvSpPr/>
              <p:nvPr/>
            </p:nvSpPr>
            <p:spPr bwMode="auto">
              <a:xfrm>
                <a:off x="2678547" y="3686971"/>
                <a:ext cx="226354" cy="230185"/>
              </a:xfrm>
              <a:custGeom>
                <a:avLst/>
                <a:gdLst>
                  <a:gd name="connsiteX0" fmla="*/ 197080 w 226354"/>
                  <a:gd name="connsiteY0" fmla="*/ 0 h 230185"/>
                  <a:gd name="connsiteX1" fmla="*/ 219434 w 226354"/>
                  <a:gd name="connsiteY1" fmla="*/ 20634 h 230185"/>
                  <a:gd name="connsiteX2" fmla="*/ 226354 w 226354"/>
                  <a:gd name="connsiteY2" fmla="*/ 56614 h 230185"/>
                  <a:gd name="connsiteX3" fmla="*/ 56113 w 226354"/>
                  <a:gd name="connsiteY3" fmla="*/ 229187 h 230185"/>
                  <a:gd name="connsiteX4" fmla="*/ 24171 w 226354"/>
                  <a:gd name="connsiteY4" fmla="*/ 230185 h 230185"/>
                  <a:gd name="connsiteX5" fmla="*/ 0 w 226354"/>
                  <a:gd name="connsiteY5" fmla="*/ 203998 h 230185"/>
                  <a:gd name="connsiteX6" fmla="*/ 25539 w 226354"/>
                  <a:gd name="connsiteY6" fmla="*/ 188365 h 230185"/>
                  <a:gd name="connsiteX7" fmla="*/ 95436 w 226354"/>
                  <a:gd name="connsiteY7" fmla="*/ 130211 h 230185"/>
                  <a:gd name="connsiteX8" fmla="*/ 167168 w 226354"/>
                  <a:gd name="connsiteY8" fmla="*/ 49064 h 2301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6354" h="230185">
                    <a:moveTo>
                      <a:pt x="197080" y="0"/>
                    </a:moveTo>
                    <a:lnTo>
                      <a:pt x="219434" y="20634"/>
                    </a:lnTo>
                    <a:lnTo>
                      <a:pt x="226354" y="56614"/>
                    </a:lnTo>
                    <a:lnTo>
                      <a:pt x="56113" y="229187"/>
                    </a:lnTo>
                    <a:lnTo>
                      <a:pt x="24171" y="230185"/>
                    </a:lnTo>
                    <a:lnTo>
                      <a:pt x="0" y="203998"/>
                    </a:lnTo>
                    <a:lnTo>
                      <a:pt x="25539" y="188365"/>
                    </a:lnTo>
                    <a:cubicBezTo>
                      <a:pt x="49336" y="171299"/>
                      <a:pt x="72810" y="151867"/>
                      <a:pt x="95436" y="130211"/>
                    </a:cubicBezTo>
                    <a:cubicBezTo>
                      <a:pt x="122588" y="104223"/>
                      <a:pt x="146592" y="76875"/>
                      <a:pt x="167168" y="49064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FFFFFF">
                      <a:lumMod val="85000"/>
                    </a:srgbClr>
                  </a:gs>
                  <a:gs pos="38000">
                    <a:srgbClr val="FFFFFF">
                      <a:lumMod val="65000"/>
                    </a:srgbClr>
                  </a:gs>
                  <a:gs pos="67000">
                    <a:srgbClr val="FFFFFF"/>
                  </a:gs>
                </a:gsLst>
                <a:lin ang="18600000" scaled="0"/>
                <a:tileRect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5" name="Handle Silver A"/>
              <p:cNvSpPr/>
              <p:nvPr/>
            </p:nvSpPr>
            <p:spPr bwMode="auto">
              <a:xfrm rot="18975283">
                <a:off x="2409815" y="3688627"/>
                <a:ext cx="655196" cy="137199"/>
              </a:xfrm>
              <a:custGeom>
                <a:avLst/>
                <a:gdLst>
                  <a:gd name="connsiteX0" fmla="*/ 655196 w 655196"/>
                  <a:gd name="connsiteY0" fmla="*/ 0 h 137199"/>
                  <a:gd name="connsiteX1" fmla="*/ 646987 w 655196"/>
                  <a:gd name="connsiteY1" fmla="*/ 14624 h 137199"/>
                  <a:gd name="connsiteX2" fmla="*/ 312561 w 655196"/>
                  <a:gd name="connsiteY2" fmla="*/ 137199 h 137199"/>
                  <a:gd name="connsiteX3" fmla="*/ 11599 w 655196"/>
                  <a:gd name="connsiteY3" fmla="*/ 48714 h 137199"/>
                  <a:gd name="connsiteX4" fmla="*/ 0 w 655196"/>
                  <a:gd name="connsiteY4" fmla="*/ 36899 h 137199"/>
                  <a:gd name="connsiteX5" fmla="*/ 125761 w 655196"/>
                  <a:gd name="connsiteY5" fmla="*/ 71642 h 137199"/>
                  <a:gd name="connsiteX6" fmla="*/ 626345 w 655196"/>
                  <a:gd name="connsiteY6" fmla="*/ 14074 h 1371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5196" h="137199">
                    <a:moveTo>
                      <a:pt x="655196" y="0"/>
                    </a:moveTo>
                    <a:lnTo>
                      <a:pt x="646987" y="14624"/>
                    </a:lnTo>
                    <a:cubicBezTo>
                      <a:pt x="591888" y="86656"/>
                      <a:pt x="462899" y="137199"/>
                      <a:pt x="312561" y="137199"/>
                    </a:cubicBezTo>
                    <a:cubicBezTo>
                      <a:pt x="187279" y="137199"/>
                      <a:pt x="76823" y="102100"/>
                      <a:pt x="11599" y="48714"/>
                    </a:cubicBezTo>
                    <a:lnTo>
                      <a:pt x="0" y="36899"/>
                    </a:lnTo>
                    <a:lnTo>
                      <a:pt x="125761" y="71642"/>
                    </a:lnTo>
                    <a:cubicBezTo>
                      <a:pt x="293879" y="101025"/>
                      <a:pt x="468287" y="81701"/>
                      <a:pt x="626345" y="14074"/>
                    </a:cubicBezTo>
                    <a:close/>
                  </a:path>
                </a:pathLst>
              </a:custGeom>
              <a:gradFill flip="none" rotWithShape="1">
                <a:gsLst>
                  <a:gs pos="90000">
                    <a:srgbClr val="FFFFFF">
                      <a:lumMod val="85000"/>
                    </a:srgbClr>
                  </a:gs>
                  <a:gs pos="27000">
                    <a:srgbClr val="FFFFFF">
                      <a:lumMod val="50000"/>
                    </a:srgbClr>
                  </a:gs>
                  <a:gs pos="66000">
                    <a:srgbClr val="FFFFFF"/>
                  </a:gs>
                </a:gsLst>
                <a:lin ang="21594000" scaled="0"/>
                <a:tileRect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6" name="Glass"/>
              <p:cNvSpPr/>
              <p:nvPr/>
            </p:nvSpPr>
            <p:spPr bwMode="auto">
              <a:xfrm>
                <a:off x="1270173" y="2316692"/>
                <a:ext cx="1674605" cy="1703114"/>
              </a:xfrm>
              <a:prstGeom prst="ellipse">
                <a:avLst/>
              </a:prstGeom>
              <a:gradFill flip="none" rotWithShape="1">
                <a:gsLst>
                  <a:gs pos="32000">
                    <a:srgbClr val="FFFFFF">
                      <a:alpha val="0"/>
                    </a:srgbClr>
                  </a:gs>
                  <a:gs pos="100000">
                    <a:srgbClr val="009EE0"/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7" name="Rim"/>
              <p:cNvSpPr/>
              <p:nvPr/>
            </p:nvSpPr>
            <p:spPr bwMode="auto">
              <a:xfrm>
                <a:off x="1219202" y="2287012"/>
                <a:ext cx="1776548" cy="1762473"/>
              </a:xfrm>
              <a:prstGeom prst="donut">
                <a:avLst>
                  <a:gd name="adj" fmla="val 3737"/>
                </a:avLst>
              </a:prstGeom>
              <a:gradFill rotWithShape="1">
                <a:gsLst>
                  <a:gs pos="0">
                    <a:srgbClr val="D6D1CC">
                      <a:shade val="51000"/>
                      <a:satMod val="130000"/>
                    </a:srgbClr>
                  </a:gs>
                  <a:gs pos="80000">
                    <a:srgbClr val="D6D1CC">
                      <a:shade val="93000"/>
                      <a:satMod val="130000"/>
                    </a:srgbClr>
                  </a:gs>
                  <a:gs pos="100000">
                    <a:srgbClr val="D6D1CC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non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  <a:ex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8" name="Reflection D"/>
              <p:cNvSpPr/>
              <p:nvPr/>
            </p:nvSpPr>
            <p:spPr bwMode="auto">
              <a:xfrm>
                <a:off x="1708580" y="2560350"/>
                <a:ext cx="652102" cy="226566"/>
              </a:xfrm>
              <a:custGeom>
                <a:avLst/>
                <a:gdLst>
                  <a:gd name="connsiteX0" fmla="*/ 0 w 644816"/>
                  <a:gd name="connsiteY0" fmla="*/ 0 h 120220"/>
                  <a:gd name="connsiteX1" fmla="*/ 14572 w 644816"/>
                  <a:gd name="connsiteY1" fmla="*/ 54646 h 120220"/>
                  <a:gd name="connsiteX2" fmla="*/ 619315 w 644816"/>
                  <a:gd name="connsiteY2" fmla="*/ 120220 h 120220"/>
                  <a:gd name="connsiteX3" fmla="*/ 644816 w 644816"/>
                  <a:gd name="connsiteY3" fmla="*/ 58289 h 120220"/>
                  <a:gd name="connsiteX4" fmla="*/ 0 w 644816"/>
                  <a:gd name="connsiteY4" fmla="*/ 0 h 120220"/>
                  <a:gd name="connsiteX0" fmla="*/ 0 w 652102"/>
                  <a:gd name="connsiteY0" fmla="*/ 0 h 127506"/>
                  <a:gd name="connsiteX1" fmla="*/ 21858 w 652102"/>
                  <a:gd name="connsiteY1" fmla="*/ 61932 h 127506"/>
                  <a:gd name="connsiteX2" fmla="*/ 626601 w 652102"/>
                  <a:gd name="connsiteY2" fmla="*/ 127506 h 127506"/>
                  <a:gd name="connsiteX3" fmla="*/ 652102 w 652102"/>
                  <a:gd name="connsiteY3" fmla="*/ 65575 h 127506"/>
                  <a:gd name="connsiteX4" fmla="*/ 0 w 652102"/>
                  <a:gd name="connsiteY4" fmla="*/ 0 h 127506"/>
                  <a:gd name="connsiteX0" fmla="*/ 0 w 652102"/>
                  <a:gd name="connsiteY0" fmla="*/ 54637 h 182143"/>
                  <a:gd name="connsiteX1" fmla="*/ 21858 w 652102"/>
                  <a:gd name="connsiteY1" fmla="*/ 116569 h 182143"/>
                  <a:gd name="connsiteX2" fmla="*/ 626601 w 652102"/>
                  <a:gd name="connsiteY2" fmla="*/ 182143 h 182143"/>
                  <a:gd name="connsiteX3" fmla="*/ 652102 w 652102"/>
                  <a:gd name="connsiteY3" fmla="*/ 120212 h 182143"/>
                  <a:gd name="connsiteX4" fmla="*/ 0 w 652102"/>
                  <a:gd name="connsiteY4" fmla="*/ 54637 h 182143"/>
                  <a:gd name="connsiteX0" fmla="*/ 0 w 652102"/>
                  <a:gd name="connsiteY0" fmla="*/ 80845 h 208351"/>
                  <a:gd name="connsiteX1" fmla="*/ 21858 w 652102"/>
                  <a:gd name="connsiteY1" fmla="*/ 142777 h 208351"/>
                  <a:gd name="connsiteX2" fmla="*/ 626601 w 652102"/>
                  <a:gd name="connsiteY2" fmla="*/ 208351 h 208351"/>
                  <a:gd name="connsiteX3" fmla="*/ 652102 w 652102"/>
                  <a:gd name="connsiteY3" fmla="*/ 146420 h 208351"/>
                  <a:gd name="connsiteX4" fmla="*/ 0 w 652102"/>
                  <a:gd name="connsiteY4" fmla="*/ 80845 h 208351"/>
                  <a:gd name="connsiteX0" fmla="*/ 0 w 652102"/>
                  <a:gd name="connsiteY0" fmla="*/ 80845 h 208351"/>
                  <a:gd name="connsiteX1" fmla="*/ 21858 w 652102"/>
                  <a:gd name="connsiteY1" fmla="*/ 142777 h 208351"/>
                  <a:gd name="connsiteX2" fmla="*/ 626601 w 652102"/>
                  <a:gd name="connsiteY2" fmla="*/ 208351 h 208351"/>
                  <a:gd name="connsiteX3" fmla="*/ 652102 w 652102"/>
                  <a:gd name="connsiteY3" fmla="*/ 146420 h 208351"/>
                  <a:gd name="connsiteX4" fmla="*/ 0 w 652102"/>
                  <a:gd name="connsiteY4" fmla="*/ 80845 h 208351"/>
                  <a:gd name="connsiteX0" fmla="*/ 0 w 652102"/>
                  <a:gd name="connsiteY0" fmla="*/ 80845 h 208351"/>
                  <a:gd name="connsiteX1" fmla="*/ 21858 w 652102"/>
                  <a:gd name="connsiteY1" fmla="*/ 142777 h 208351"/>
                  <a:gd name="connsiteX2" fmla="*/ 626601 w 652102"/>
                  <a:gd name="connsiteY2" fmla="*/ 208351 h 208351"/>
                  <a:gd name="connsiteX3" fmla="*/ 652102 w 652102"/>
                  <a:gd name="connsiteY3" fmla="*/ 146420 h 208351"/>
                  <a:gd name="connsiteX4" fmla="*/ 0 w 652102"/>
                  <a:gd name="connsiteY4" fmla="*/ 80845 h 208351"/>
                  <a:gd name="connsiteX0" fmla="*/ 0 w 652102"/>
                  <a:gd name="connsiteY0" fmla="*/ 80845 h 215637"/>
                  <a:gd name="connsiteX1" fmla="*/ 21858 w 652102"/>
                  <a:gd name="connsiteY1" fmla="*/ 142777 h 215637"/>
                  <a:gd name="connsiteX2" fmla="*/ 582885 w 652102"/>
                  <a:gd name="connsiteY2" fmla="*/ 215637 h 215637"/>
                  <a:gd name="connsiteX3" fmla="*/ 652102 w 652102"/>
                  <a:gd name="connsiteY3" fmla="*/ 146420 h 215637"/>
                  <a:gd name="connsiteX4" fmla="*/ 0 w 652102"/>
                  <a:gd name="connsiteY4" fmla="*/ 80845 h 215637"/>
                  <a:gd name="connsiteX0" fmla="*/ 0 w 652102"/>
                  <a:gd name="connsiteY0" fmla="*/ 80845 h 226566"/>
                  <a:gd name="connsiteX1" fmla="*/ 21858 w 652102"/>
                  <a:gd name="connsiteY1" fmla="*/ 142777 h 226566"/>
                  <a:gd name="connsiteX2" fmla="*/ 568312 w 652102"/>
                  <a:gd name="connsiteY2" fmla="*/ 226566 h 226566"/>
                  <a:gd name="connsiteX3" fmla="*/ 652102 w 652102"/>
                  <a:gd name="connsiteY3" fmla="*/ 146420 h 226566"/>
                  <a:gd name="connsiteX4" fmla="*/ 0 w 652102"/>
                  <a:gd name="connsiteY4" fmla="*/ 80845 h 226566"/>
                  <a:gd name="connsiteX0" fmla="*/ 0 w 652102"/>
                  <a:gd name="connsiteY0" fmla="*/ 80845 h 226566"/>
                  <a:gd name="connsiteX1" fmla="*/ 21858 w 652102"/>
                  <a:gd name="connsiteY1" fmla="*/ 142777 h 226566"/>
                  <a:gd name="connsiteX2" fmla="*/ 568312 w 652102"/>
                  <a:gd name="connsiteY2" fmla="*/ 226566 h 226566"/>
                  <a:gd name="connsiteX3" fmla="*/ 652102 w 652102"/>
                  <a:gd name="connsiteY3" fmla="*/ 146420 h 226566"/>
                  <a:gd name="connsiteX4" fmla="*/ 0 w 652102"/>
                  <a:gd name="connsiteY4" fmla="*/ 80845 h 226566"/>
                  <a:gd name="connsiteX0" fmla="*/ 0 w 652102"/>
                  <a:gd name="connsiteY0" fmla="*/ 80845 h 226566"/>
                  <a:gd name="connsiteX1" fmla="*/ 21858 w 652102"/>
                  <a:gd name="connsiteY1" fmla="*/ 142777 h 226566"/>
                  <a:gd name="connsiteX2" fmla="*/ 568312 w 652102"/>
                  <a:gd name="connsiteY2" fmla="*/ 226566 h 226566"/>
                  <a:gd name="connsiteX3" fmla="*/ 652102 w 652102"/>
                  <a:gd name="connsiteY3" fmla="*/ 146420 h 226566"/>
                  <a:gd name="connsiteX4" fmla="*/ 0 w 652102"/>
                  <a:gd name="connsiteY4" fmla="*/ 80845 h 226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2102" h="226566">
                    <a:moveTo>
                      <a:pt x="0" y="80845"/>
                    </a:moveTo>
                    <a:lnTo>
                      <a:pt x="21858" y="142777"/>
                    </a:lnTo>
                    <a:cubicBezTo>
                      <a:pt x="234368" y="44415"/>
                      <a:pt x="414090" y="117275"/>
                      <a:pt x="568312" y="226566"/>
                    </a:cubicBezTo>
                    <a:lnTo>
                      <a:pt x="652102" y="146420"/>
                    </a:lnTo>
                    <a:cubicBezTo>
                      <a:pt x="525811" y="4342"/>
                      <a:pt x="253797" y="-64876"/>
                      <a:pt x="0" y="80845"/>
                    </a:cubicBezTo>
                    <a:close/>
                  </a:path>
                </a:pathLst>
              </a:custGeom>
              <a:solidFill>
                <a:srgbClr val="FFFFFF">
                  <a:alpha val="70000"/>
                </a:srgbClr>
              </a:soli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9" name="Reflection C"/>
              <p:cNvSpPr/>
              <p:nvPr/>
            </p:nvSpPr>
            <p:spPr bwMode="auto">
              <a:xfrm>
                <a:off x="1522219" y="2661065"/>
                <a:ext cx="179722" cy="162005"/>
              </a:xfrm>
              <a:custGeom>
                <a:avLst/>
                <a:gdLst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4865 h 222224"/>
                  <a:gd name="connsiteX1" fmla="*/ 171223 w 200367"/>
                  <a:gd name="connsiteY1" fmla="*/ 0 h 222224"/>
                  <a:gd name="connsiteX2" fmla="*/ 200367 w 200367"/>
                  <a:gd name="connsiteY2" fmla="*/ 76503 h 222224"/>
                  <a:gd name="connsiteX3" fmla="*/ 36430 w 200367"/>
                  <a:gd name="connsiteY3" fmla="*/ 222224 h 222224"/>
                  <a:gd name="connsiteX4" fmla="*/ 0 w 200367"/>
                  <a:gd name="connsiteY4" fmla="*/ 174865 h 222224"/>
                  <a:gd name="connsiteX0" fmla="*/ 0 w 200367"/>
                  <a:gd name="connsiteY0" fmla="*/ 174865 h 222224"/>
                  <a:gd name="connsiteX1" fmla="*/ 167580 w 200367"/>
                  <a:gd name="connsiteY1" fmla="*/ 0 h 222224"/>
                  <a:gd name="connsiteX2" fmla="*/ 200367 w 200367"/>
                  <a:gd name="connsiteY2" fmla="*/ 76503 h 222224"/>
                  <a:gd name="connsiteX3" fmla="*/ 36430 w 200367"/>
                  <a:gd name="connsiteY3" fmla="*/ 222224 h 222224"/>
                  <a:gd name="connsiteX4" fmla="*/ 0 w 200367"/>
                  <a:gd name="connsiteY4" fmla="*/ 174865 h 222224"/>
                  <a:gd name="connsiteX0" fmla="*/ 0 w 204010"/>
                  <a:gd name="connsiteY0" fmla="*/ 174865 h 222224"/>
                  <a:gd name="connsiteX1" fmla="*/ 167580 w 204010"/>
                  <a:gd name="connsiteY1" fmla="*/ 0 h 222224"/>
                  <a:gd name="connsiteX2" fmla="*/ 204010 w 204010"/>
                  <a:gd name="connsiteY2" fmla="*/ 72860 h 222224"/>
                  <a:gd name="connsiteX3" fmla="*/ 36430 w 204010"/>
                  <a:gd name="connsiteY3" fmla="*/ 222224 h 222224"/>
                  <a:gd name="connsiteX4" fmla="*/ 0 w 204010"/>
                  <a:gd name="connsiteY4" fmla="*/ 174865 h 222224"/>
                  <a:gd name="connsiteX0" fmla="*/ 0 w 212816"/>
                  <a:gd name="connsiteY0" fmla="*/ 166059 h 222224"/>
                  <a:gd name="connsiteX1" fmla="*/ 176386 w 212816"/>
                  <a:gd name="connsiteY1" fmla="*/ 0 h 222224"/>
                  <a:gd name="connsiteX2" fmla="*/ 212816 w 212816"/>
                  <a:gd name="connsiteY2" fmla="*/ 72860 h 222224"/>
                  <a:gd name="connsiteX3" fmla="*/ 45236 w 212816"/>
                  <a:gd name="connsiteY3" fmla="*/ 222224 h 222224"/>
                  <a:gd name="connsiteX4" fmla="*/ 0 w 212816"/>
                  <a:gd name="connsiteY4" fmla="*/ 166059 h 222224"/>
                  <a:gd name="connsiteX0" fmla="*/ 0 w 212816"/>
                  <a:gd name="connsiteY0" fmla="*/ 166059 h 195806"/>
                  <a:gd name="connsiteX1" fmla="*/ 176386 w 212816"/>
                  <a:gd name="connsiteY1" fmla="*/ 0 h 195806"/>
                  <a:gd name="connsiteX2" fmla="*/ 212816 w 212816"/>
                  <a:gd name="connsiteY2" fmla="*/ 72860 h 195806"/>
                  <a:gd name="connsiteX3" fmla="*/ 40833 w 212816"/>
                  <a:gd name="connsiteY3" fmla="*/ 195806 h 195806"/>
                  <a:gd name="connsiteX4" fmla="*/ 0 w 212816"/>
                  <a:gd name="connsiteY4" fmla="*/ 166059 h 195806"/>
                  <a:gd name="connsiteX0" fmla="*/ 0 w 212816"/>
                  <a:gd name="connsiteY0" fmla="*/ 166059 h 195806"/>
                  <a:gd name="connsiteX1" fmla="*/ 176386 w 212816"/>
                  <a:gd name="connsiteY1" fmla="*/ 0 h 195806"/>
                  <a:gd name="connsiteX2" fmla="*/ 212816 w 212816"/>
                  <a:gd name="connsiteY2" fmla="*/ 64054 h 195806"/>
                  <a:gd name="connsiteX3" fmla="*/ 40833 w 212816"/>
                  <a:gd name="connsiteY3" fmla="*/ 195806 h 195806"/>
                  <a:gd name="connsiteX4" fmla="*/ 0 w 212816"/>
                  <a:gd name="connsiteY4" fmla="*/ 166059 h 195806"/>
                  <a:gd name="connsiteX0" fmla="*/ 0 w 212816"/>
                  <a:gd name="connsiteY0" fmla="*/ 170462 h 200209"/>
                  <a:gd name="connsiteX1" fmla="*/ 193999 w 212816"/>
                  <a:gd name="connsiteY1" fmla="*/ 0 h 200209"/>
                  <a:gd name="connsiteX2" fmla="*/ 212816 w 212816"/>
                  <a:gd name="connsiteY2" fmla="*/ 68457 h 200209"/>
                  <a:gd name="connsiteX3" fmla="*/ 40833 w 212816"/>
                  <a:gd name="connsiteY3" fmla="*/ 200209 h 200209"/>
                  <a:gd name="connsiteX4" fmla="*/ 0 w 212816"/>
                  <a:gd name="connsiteY4" fmla="*/ 170462 h 200209"/>
                  <a:gd name="connsiteX0" fmla="*/ 0 w 212816"/>
                  <a:gd name="connsiteY0" fmla="*/ 166059 h 195806"/>
                  <a:gd name="connsiteX1" fmla="*/ 189596 w 212816"/>
                  <a:gd name="connsiteY1" fmla="*/ 0 h 195806"/>
                  <a:gd name="connsiteX2" fmla="*/ 212816 w 212816"/>
                  <a:gd name="connsiteY2" fmla="*/ 64054 h 195806"/>
                  <a:gd name="connsiteX3" fmla="*/ 40833 w 212816"/>
                  <a:gd name="connsiteY3" fmla="*/ 195806 h 195806"/>
                  <a:gd name="connsiteX4" fmla="*/ 0 w 212816"/>
                  <a:gd name="connsiteY4" fmla="*/ 166059 h 195806"/>
                  <a:gd name="connsiteX0" fmla="*/ 0 w 217219"/>
                  <a:gd name="connsiteY0" fmla="*/ 166059 h 195806"/>
                  <a:gd name="connsiteX1" fmla="*/ 189596 w 217219"/>
                  <a:gd name="connsiteY1" fmla="*/ 0 h 195806"/>
                  <a:gd name="connsiteX2" fmla="*/ 217219 w 217219"/>
                  <a:gd name="connsiteY2" fmla="*/ 64054 h 195806"/>
                  <a:gd name="connsiteX3" fmla="*/ 40833 w 217219"/>
                  <a:gd name="connsiteY3" fmla="*/ 195806 h 195806"/>
                  <a:gd name="connsiteX4" fmla="*/ 0 w 217219"/>
                  <a:gd name="connsiteY4" fmla="*/ 166059 h 195806"/>
                  <a:gd name="connsiteX0" fmla="*/ 0 w 217219"/>
                  <a:gd name="connsiteY0" fmla="*/ 166059 h 195806"/>
                  <a:gd name="connsiteX1" fmla="*/ 189596 w 217219"/>
                  <a:gd name="connsiteY1" fmla="*/ 0 h 195806"/>
                  <a:gd name="connsiteX2" fmla="*/ 217219 w 217219"/>
                  <a:gd name="connsiteY2" fmla="*/ 64054 h 195806"/>
                  <a:gd name="connsiteX3" fmla="*/ 40833 w 217219"/>
                  <a:gd name="connsiteY3" fmla="*/ 195806 h 195806"/>
                  <a:gd name="connsiteX4" fmla="*/ 0 w 217219"/>
                  <a:gd name="connsiteY4" fmla="*/ 166059 h 1958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7219" h="195806">
                    <a:moveTo>
                      <a:pt x="0" y="166059"/>
                    </a:moveTo>
                    <a:cubicBezTo>
                      <a:pt x="46145" y="105342"/>
                      <a:pt x="107021" y="53431"/>
                      <a:pt x="189596" y="0"/>
                    </a:cubicBezTo>
                    <a:lnTo>
                      <a:pt x="217219" y="64054"/>
                    </a:lnTo>
                    <a:cubicBezTo>
                      <a:pt x="158930" y="98056"/>
                      <a:pt x="100642" y="129016"/>
                      <a:pt x="40833" y="195806"/>
                    </a:cubicBezTo>
                    <a:lnTo>
                      <a:pt x="0" y="166059"/>
                    </a:lnTo>
                    <a:close/>
                  </a:path>
                </a:pathLst>
              </a:custGeom>
              <a:solidFill>
                <a:srgbClr val="FFFFFF">
                  <a:alpha val="70000"/>
                </a:srgbClr>
              </a:soli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40" name="Reflection B"/>
              <p:cNvSpPr/>
              <p:nvPr/>
            </p:nvSpPr>
            <p:spPr bwMode="auto">
              <a:xfrm>
                <a:off x="1464498" y="2561049"/>
                <a:ext cx="204010" cy="222224"/>
              </a:xfrm>
              <a:custGeom>
                <a:avLst/>
                <a:gdLst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1222 h 218581"/>
                  <a:gd name="connsiteX1" fmla="*/ 171223 w 200367"/>
                  <a:gd name="connsiteY1" fmla="*/ 0 h 218581"/>
                  <a:gd name="connsiteX2" fmla="*/ 200367 w 200367"/>
                  <a:gd name="connsiteY2" fmla="*/ 72860 h 218581"/>
                  <a:gd name="connsiteX3" fmla="*/ 36430 w 200367"/>
                  <a:gd name="connsiteY3" fmla="*/ 218581 h 218581"/>
                  <a:gd name="connsiteX4" fmla="*/ 0 w 200367"/>
                  <a:gd name="connsiteY4" fmla="*/ 171222 h 218581"/>
                  <a:gd name="connsiteX0" fmla="*/ 0 w 200367"/>
                  <a:gd name="connsiteY0" fmla="*/ 174865 h 222224"/>
                  <a:gd name="connsiteX1" fmla="*/ 171223 w 200367"/>
                  <a:gd name="connsiteY1" fmla="*/ 0 h 222224"/>
                  <a:gd name="connsiteX2" fmla="*/ 200367 w 200367"/>
                  <a:gd name="connsiteY2" fmla="*/ 76503 h 222224"/>
                  <a:gd name="connsiteX3" fmla="*/ 36430 w 200367"/>
                  <a:gd name="connsiteY3" fmla="*/ 222224 h 222224"/>
                  <a:gd name="connsiteX4" fmla="*/ 0 w 200367"/>
                  <a:gd name="connsiteY4" fmla="*/ 174865 h 222224"/>
                  <a:gd name="connsiteX0" fmla="*/ 0 w 200367"/>
                  <a:gd name="connsiteY0" fmla="*/ 174865 h 222224"/>
                  <a:gd name="connsiteX1" fmla="*/ 167580 w 200367"/>
                  <a:gd name="connsiteY1" fmla="*/ 0 h 222224"/>
                  <a:gd name="connsiteX2" fmla="*/ 200367 w 200367"/>
                  <a:gd name="connsiteY2" fmla="*/ 76503 h 222224"/>
                  <a:gd name="connsiteX3" fmla="*/ 36430 w 200367"/>
                  <a:gd name="connsiteY3" fmla="*/ 222224 h 222224"/>
                  <a:gd name="connsiteX4" fmla="*/ 0 w 200367"/>
                  <a:gd name="connsiteY4" fmla="*/ 174865 h 222224"/>
                  <a:gd name="connsiteX0" fmla="*/ 0 w 204010"/>
                  <a:gd name="connsiteY0" fmla="*/ 174865 h 222224"/>
                  <a:gd name="connsiteX1" fmla="*/ 167580 w 204010"/>
                  <a:gd name="connsiteY1" fmla="*/ 0 h 222224"/>
                  <a:gd name="connsiteX2" fmla="*/ 204010 w 204010"/>
                  <a:gd name="connsiteY2" fmla="*/ 72860 h 222224"/>
                  <a:gd name="connsiteX3" fmla="*/ 36430 w 204010"/>
                  <a:gd name="connsiteY3" fmla="*/ 222224 h 222224"/>
                  <a:gd name="connsiteX4" fmla="*/ 0 w 204010"/>
                  <a:gd name="connsiteY4" fmla="*/ 174865 h 22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4010" h="222224">
                    <a:moveTo>
                      <a:pt x="0" y="174865"/>
                    </a:moveTo>
                    <a:cubicBezTo>
                      <a:pt x="46145" y="114148"/>
                      <a:pt x="85005" y="53431"/>
                      <a:pt x="167580" y="0"/>
                    </a:cubicBezTo>
                    <a:lnTo>
                      <a:pt x="204010" y="72860"/>
                    </a:lnTo>
                    <a:cubicBezTo>
                      <a:pt x="145721" y="106862"/>
                      <a:pt x="87433" y="155435"/>
                      <a:pt x="36430" y="222224"/>
                    </a:cubicBezTo>
                    <a:lnTo>
                      <a:pt x="0" y="174865"/>
                    </a:lnTo>
                    <a:close/>
                  </a:path>
                </a:pathLst>
              </a:custGeom>
              <a:solidFill>
                <a:srgbClr val="FFFFFF">
                  <a:alpha val="70000"/>
                </a:srgbClr>
              </a:soli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41" name="Reflection A"/>
              <p:cNvSpPr/>
              <p:nvPr/>
            </p:nvSpPr>
            <p:spPr bwMode="auto">
              <a:xfrm>
                <a:off x="1664864" y="2402320"/>
                <a:ext cx="874326" cy="278947"/>
              </a:xfrm>
              <a:custGeom>
                <a:avLst/>
                <a:gdLst>
                  <a:gd name="connsiteX0" fmla="*/ 0 w 859754"/>
                  <a:gd name="connsiteY0" fmla="*/ 0 h 145722"/>
                  <a:gd name="connsiteX1" fmla="*/ 21858 w 859754"/>
                  <a:gd name="connsiteY1" fmla="*/ 80147 h 145722"/>
                  <a:gd name="connsiteX2" fmla="*/ 710390 w 859754"/>
                  <a:gd name="connsiteY2" fmla="*/ 145722 h 145722"/>
                  <a:gd name="connsiteX3" fmla="*/ 859754 w 859754"/>
                  <a:gd name="connsiteY3" fmla="*/ 3643 h 145722"/>
                  <a:gd name="connsiteX4" fmla="*/ 0 w 859754"/>
                  <a:gd name="connsiteY4" fmla="*/ 0 h 145722"/>
                  <a:gd name="connsiteX0" fmla="*/ 0 w 859754"/>
                  <a:gd name="connsiteY0" fmla="*/ 73271 h 218993"/>
                  <a:gd name="connsiteX1" fmla="*/ 21858 w 859754"/>
                  <a:gd name="connsiteY1" fmla="*/ 153418 h 218993"/>
                  <a:gd name="connsiteX2" fmla="*/ 710390 w 859754"/>
                  <a:gd name="connsiteY2" fmla="*/ 218993 h 218993"/>
                  <a:gd name="connsiteX3" fmla="*/ 859754 w 859754"/>
                  <a:gd name="connsiteY3" fmla="*/ 76914 h 218993"/>
                  <a:gd name="connsiteX4" fmla="*/ 0 w 859754"/>
                  <a:gd name="connsiteY4" fmla="*/ 73271 h 218993"/>
                  <a:gd name="connsiteX0" fmla="*/ 0 w 859754"/>
                  <a:gd name="connsiteY0" fmla="*/ 132135 h 277857"/>
                  <a:gd name="connsiteX1" fmla="*/ 21858 w 859754"/>
                  <a:gd name="connsiteY1" fmla="*/ 212282 h 277857"/>
                  <a:gd name="connsiteX2" fmla="*/ 710390 w 859754"/>
                  <a:gd name="connsiteY2" fmla="*/ 277857 h 277857"/>
                  <a:gd name="connsiteX3" fmla="*/ 859754 w 859754"/>
                  <a:gd name="connsiteY3" fmla="*/ 135778 h 277857"/>
                  <a:gd name="connsiteX4" fmla="*/ 0 w 859754"/>
                  <a:gd name="connsiteY4" fmla="*/ 132135 h 277857"/>
                  <a:gd name="connsiteX0" fmla="*/ 0 w 859754"/>
                  <a:gd name="connsiteY0" fmla="*/ 132135 h 277857"/>
                  <a:gd name="connsiteX1" fmla="*/ 21858 w 859754"/>
                  <a:gd name="connsiteY1" fmla="*/ 212282 h 277857"/>
                  <a:gd name="connsiteX2" fmla="*/ 710390 w 859754"/>
                  <a:gd name="connsiteY2" fmla="*/ 277857 h 277857"/>
                  <a:gd name="connsiteX3" fmla="*/ 859754 w 859754"/>
                  <a:gd name="connsiteY3" fmla="*/ 135778 h 277857"/>
                  <a:gd name="connsiteX4" fmla="*/ 0 w 859754"/>
                  <a:gd name="connsiteY4" fmla="*/ 132135 h 277857"/>
                  <a:gd name="connsiteX0" fmla="*/ 0 w 859754"/>
                  <a:gd name="connsiteY0" fmla="*/ 132135 h 277857"/>
                  <a:gd name="connsiteX1" fmla="*/ 21858 w 859754"/>
                  <a:gd name="connsiteY1" fmla="*/ 212282 h 277857"/>
                  <a:gd name="connsiteX2" fmla="*/ 710390 w 859754"/>
                  <a:gd name="connsiteY2" fmla="*/ 277857 h 277857"/>
                  <a:gd name="connsiteX3" fmla="*/ 859754 w 859754"/>
                  <a:gd name="connsiteY3" fmla="*/ 135778 h 277857"/>
                  <a:gd name="connsiteX4" fmla="*/ 0 w 859754"/>
                  <a:gd name="connsiteY4" fmla="*/ 132135 h 277857"/>
                  <a:gd name="connsiteX0" fmla="*/ 0 w 874326"/>
                  <a:gd name="connsiteY0" fmla="*/ 134036 h 276115"/>
                  <a:gd name="connsiteX1" fmla="*/ 36430 w 874326"/>
                  <a:gd name="connsiteY1" fmla="*/ 210540 h 276115"/>
                  <a:gd name="connsiteX2" fmla="*/ 724962 w 874326"/>
                  <a:gd name="connsiteY2" fmla="*/ 276115 h 276115"/>
                  <a:gd name="connsiteX3" fmla="*/ 874326 w 874326"/>
                  <a:gd name="connsiteY3" fmla="*/ 134036 h 276115"/>
                  <a:gd name="connsiteX4" fmla="*/ 0 w 874326"/>
                  <a:gd name="connsiteY4" fmla="*/ 134036 h 276115"/>
                  <a:gd name="connsiteX0" fmla="*/ 0 w 874326"/>
                  <a:gd name="connsiteY0" fmla="*/ 134036 h 276115"/>
                  <a:gd name="connsiteX1" fmla="*/ 36430 w 874326"/>
                  <a:gd name="connsiteY1" fmla="*/ 210540 h 276115"/>
                  <a:gd name="connsiteX2" fmla="*/ 724962 w 874326"/>
                  <a:gd name="connsiteY2" fmla="*/ 276115 h 276115"/>
                  <a:gd name="connsiteX3" fmla="*/ 874326 w 874326"/>
                  <a:gd name="connsiteY3" fmla="*/ 134036 h 276115"/>
                  <a:gd name="connsiteX4" fmla="*/ 0 w 874326"/>
                  <a:gd name="connsiteY4" fmla="*/ 134036 h 276115"/>
                  <a:gd name="connsiteX0" fmla="*/ 0 w 874326"/>
                  <a:gd name="connsiteY0" fmla="*/ 135449 h 277528"/>
                  <a:gd name="connsiteX1" fmla="*/ 36430 w 874326"/>
                  <a:gd name="connsiteY1" fmla="*/ 211953 h 277528"/>
                  <a:gd name="connsiteX2" fmla="*/ 724962 w 874326"/>
                  <a:gd name="connsiteY2" fmla="*/ 277528 h 277528"/>
                  <a:gd name="connsiteX3" fmla="*/ 874326 w 874326"/>
                  <a:gd name="connsiteY3" fmla="*/ 135449 h 277528"/>
                  <a:gd name="connsiteX4" fmla="*/ 0 w 874326"/>
                  <a:gd name="connsiteY4" fmla="*/ 135449 h 277528"/>
                  <a:gd name="connsiteX0" fmla="*/ 0 w 874326"/>
                  <a:gd name="connsiteY0" fmla="*/ 136868 h 278947"/>
                  <a:gd name="connsiteX1" fmla="*/ 36430 w 874326"/>
                  <a:gd name="connsiteY1" fmla="*/ 213372 h 278947"/>
                  <a:gd name="connsiteX2" fmla="*/ 724962 w 874326"/>
                  <a:gd name="connsiteY2" fmla="*/ 278947 h 278947"/>
                  <a:gd name="connsiteX3" fmla="*/ 874326 w 874326"/>
                  <a:gd name="connsiteY3" fmla="*/ 136868 h 278947"/>
                  <a:gd name="connsiteX4" fmla="*/ 0 w 874326"/>
                  <a:gd name="connsiteY4" fmla="*/ 136868 h 278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4326" h="278947">
                    <a:moveTo>
                      <a:pt x="0" y="136868"/>
                    </a:moveTo>
                    <a:lnTo>
                      <a:pt x="36430" y="213372"/>
                    </a:lnTo>
                    <a:cubicBezTo>
                      <a:pt x="265941" y="71294"/>
                      <a:pt x="531882" y="89510"/>
                      <a:pt x="724962" y="278947"/>
                    </a:cubicBezTo>
                    <a:lnTo>
                      <a:pt x="874326" y="136868"/>
                    </a:lnTo>
                    <a:cubicBezTo>
                      <a:pt x="602313" y="-61069"/>
                      <a:pt x="239226" y="-29497"/>
                      <a:pt x="0" y="136868"/>
                    </a:cubicBezTo>
                    <a:close/>
                  </a:path>
                </a:pathLst>
              </a:custGeom>
              <a:solidFill>
                <a:srgbClr val="FFFFFF">
                  <a:alpha val="70000"/>
                </a:srgbClr>
              </a:soli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85750" marR="0" lvl="0" indent="-285750" algn="ctr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 typeface="Wingdings 3" pitchFamily="18" charset="2"/>
                  <a:buChar char="u"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sp>
          <p:nvSpPr>
            <p:cNvPr id="29" name="Magnified text"/>
            <p:cNvSpPr txBox="1"/>
            <p:nvPr/>
          </p:nvSpPr>
          <p:spPr>
            <a:xfrm>
              <a:off x="3177691" y="2956355"/>
              <a:ext cx="2247099" cy="1010240"/>
            </a:xfrm>
            <a:prstGeom prst="rect">
              <a:avLst/>
            </a:prstGeom>
            <a:noFill/>
          </p:spPr>
          <p:txBody>
            <a:bodyPr wrap="none" rtlCol="0">
              <a:prstTxWarp prst="textInflate">
                <a:avLst/>
              </a:prstTxWarp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5192"/>
                </a:buClr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TERMS AND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5192"/>
                </a:buClr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CONDITIONS</a:t>
              </a:r>
            </a:p>
          </p:txBody>
        </p:sp>
      </p:grpSp>
      <p:pic>
        <p:nvPicPr>
          <p:cNvPr id="24" name="iPresent.me.u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31" y="263011"/>
            <a:ext cx="11786802" cy="134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49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bad77908551b9d879edff2e71a22db8388c86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 3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MacJamie</dc:creator>
  <cp:lastModifiedBy>MacJamie</cp:lastModifiedBy>
  <cp:revision>20</cp:revision>
  <dcterms:created xsi:type="dcterms:W3CDTF">2013-04-04T11:49:19Z</dcterms:created>
  <dcterms:modified xsi:type="dcterms:W3CDTF">2013-04-04T15:07:28Z</dcterms:modified>
</cp:coreProperties>
</file>